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1" r:id="rId3"/>
    <p:sldId id="884" r:id="rId5"/>
    <p:sldId id="885" r:id="rId6"/>
    <p:sldId id="989" r:id="rId7"/>
    <p:sldId id="934" r:id="rId8"/>
    <p:sldId id="623" r:id="rId9"/>
    <p:sldId id="998" r:id="rId10"/>
    <p:sldId id="1058" r:id="rId11"/>
    <p:sldId id="1000" r:id="rId12"/>
    <p:sldId id="1059" r:id="rId13"/>
    <p:sldId id="1060" r:id="rId14"/>
    <p:sldId id="1007" r:id="rId15"/>
    <p:sldId id="1008" r:id="rId16"/>
    <p:sldId id="1009" r:id="rId17"/>
    <p:sldId id="1061" r:id="rId18"/>
    <p:sldId id="1010" r:id="rId19"/>
    <p:sldId id="1062" r:id="rId20"/>
    <p:sldId id="1014" r:id="rId21"/>
    <p:sldId id="1063" r:id="rId22"/>
    <p:sldId id="1020" r:id="rId23"/>
    <p:sldId id="1024" r:id="rId24"/>
    <p:sldId id="1064" r:id="rId25"/>
    <p:sldId id="1025" r:id="rId26"/>
    <p:sldId id="1028" r:id="rId27"/>
    <p:sldId id="1065" r:id="rId28"/>
    <p:sldId id="1029" r:id="rId29"/>
    <p:sldId id="1032" r:id="rId30"/>
    <p:sldId id="1066" r:id="rId31"/>
    <p:sldId id="1033" r:id="rId32"/>
    <p:sldId id="1037" r:id="rId33"/>
    <p:sldId id="1095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F86B3-C68D-45EC-BB6B-78D0336902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5E116-0C1F-4F62-A5D7-5D8EDF56E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C22898-45BB-4E96-99D7-729736ECC9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C22898-45BB-4E96-99D7-729736ECC9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C22898-45BB-4E96-99D7-729736ECC9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C22898-45BB-4E96-99D7-729736ECC9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F6DDFC-C401-4A6E-BD9A-16D967453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CF9B-B801-497E-AD68-838CAD2453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BEA4-939C-4690-A505-783F797BD5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31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media" Target="../media/media1.mp3"/><Relationship Id="rId7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media" Target="../media/media1.mp3"/><Relationship Id="rId7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3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076471" y="2481835"/>
            <a:ext cx="85648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6000" b="1" dirty="0"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西北大学法学院党建会议</a:t>
            </a:r>
            <a:endParaRPr lang="zh-CN" altLang="en-US" sz="6000" b="1" dirty="0">
              <a:solidFill>
                <a:srgbClr val="C00000"/>
              </a:solidFill>
              <a:effectLst>
                <a:glow rad="152400">
                  <a:prstClr val="white"/>
                </a:glo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" y="0"/>
            <a:ext cx="4414725" cy="1859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09" y="3936658"/>
            <a:ext cx="1600695" cy="298864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26" y="5276464"/>
            <a:ext cx="1721517" cy="1766905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415673" y="4697591"/>
            <a:ext cx="5301205" cy="480053"/>
            <a:chOff x="3553431" y="4389107"/>
            <a:chExt cx="5301205" cy="480053"/>
          </a:xfrm>
        </p:grpSpPr>
        <p:cxnSp>
          <p:nvCxnSpPr>
            <p:cNvPr id="32" name="淘宝网chenying0907出品 54"/>
            <p:cNvCxnSpPr/>
            <p:nvPr/>
          </p:nvCxnSpPr>
          <p:spPr>
            <a:xfrm>
              <a:off x="3553431" y="4617548"/>
              <a:ext cx="5301205" cy="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sp>
          <p:nvSpPr>
            <p:cNvPr id="33" name="圆角淘宝网chenying0907出品 55"/>
            <p:cNvSpPr/>
            <p:nvPr/>
          </p:nvSpPr>
          <p:spPr>
            <a:xfrm>
              <a:off x="4472668" y="4389107"/>
              <a:ext cx="3456384" cy="480053"/>
            </a:xfrm>
            <a:prstGeom prst="round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西北大学法学院 时间：</a:t>
              </a:r>
              <a:r>
                <a:rPr kumimoji="0" lang="en-US" altLang="zh-CN" sz="18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XXXXX</a:t>
              </a:r>
              <a:endParaRPr kumimoji="0" lang="en-US" altLang="zh-CN" sz="18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2" name="大气励志舒缓会议背景音乐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6102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47225" y="1363929"/>
            <a:ext cx="609600" cy="609600"/>
          </a:xfrm>
          <a:prstGeom prst="rect">
            <a:avLst/>
          </a:prstGeom>
        </p:spPr>
      </p:pic>
      <p:pic>
        <p:nvPicPr>
          <p:cNvPr id="13" name="图片 12" descr="图形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0">
        <p14:glitter pattern="hexago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538943" y="3825273"/>
            <a:ext cx="7961868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 bwMode="auto">
          <a:xfrm>
            <a:off x="5020911" y="-16076"/>
            <a:ext cx="2997935" cy="3363164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5234204" y="223829"/>
            <a:ext cx="2514004" cy="2818363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73382" y="1240595"/>
            <a:ext cx="24929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第三部分</a:t>
            </a:r>
            <a:endParaRPr kumimoji="0" lang="zh-CN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FFF9E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5" grpId="1" animBg="1"/>
      <p:bldP spid="15" grpId="2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096000" y="2784475"/>
            <a:ext cx="4956810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 bwMode="auto">
          <a:xfrm>
            <a:off x="2910729" y="1604885"/>
            <a:ext cx="2997935" cy="3363164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3124022" y="1844790"/>
            <a:ext cx="2514004" cy="2818363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23069" y="2861556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第一章</a:t>
            </a:r>
            <a:endParaRPr kumimoji="0" lang="zh-CN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FFF9E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5" grpId="1" animBg="1"/>
      <p:bldP spid="15" grpId="2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58440" y="1933719"/>
            <a:ext cx="10484748" cy="149528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6" name="文本框 13"/>
          <p:cNvSpPr txBox="1"/>
          <p:nvPr/>
        </p:nvSpPr>
        <p:spPr>
          <a:xfrm>
            <a:off x="824413" y="1139715"/>
            <a:ext cx="3495019" cy="646331"/>
          </a:xfrm>
          <a:prstGeom prst="rect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lvl="0" algn="ctr">
              <a:defRPr sz="3600" b="1" kern="0">
                <a:gradFill>
                  <a:gsLst>
                    <a:gs pos="34000">
                      <a:prstClr val="white"/>
                    </a:gs>
                    <a:gs pos="85000">
                      <a:srgbClr val="FFFF00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添加标题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98279" y="2266882"/>
            <a:ext cx="1016966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63034" y="4866302"/>
            <a:ext cx="10480153" cy="1446518"/>
            <a:chOff x="5281472" y="2735162"/>
            <a:chExt cx="10480153" cy="2259908"/>
          </a:xfrm>
        </p:grpSpPr>
        <p:sp>
          <p:nvSpPr>
            <p:cNvPr id="25" name="矩形 24"/>
            <p:cNvSpPr/>
            <p:nvPr/>
          </p:nvSpPr>
          <p:spPr>
            <a:xfrm>
              <a:off x="8027429" y="2747203"/>
              <a:ext cx="7558947" cy="1296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100" noProof="0" dirty="0">
                  <a:ln>
                    <a:noFill/>
                  </a:ln>
                  <a:solidFill>
                    <a:srgbClr val="5028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ea"/>
                </a:rPr>
  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913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281472" y="2735162"/>
              <a:ext cx="2642073" cy="2259908"/>
            </a:xfrm>
            <a:prstGeom prst="rect">
              <a:avLst/>
            </a:prstGeom>
            <a:solidFill>
              <a:srgbClr val="C00000"/>
            </a:solidFill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b="1" dirty="0">
                  <a:gradFill>
                    <a:gsLst>
                      <a:gs pos="0">
                        <a:srgbClr val="FBFB11"/>
                      </a:gs>
                      <a:gs pos="100000">
                        <a:srgbClr val="838309"/>
                      </a:gs>
                    </a:gsLst>
                    <a:lin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7923544" y="2735162"/>
              <a:ext cx="7838081" cy="2259908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8E5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58440" y="3774426"/>
            <a:ext cx="10550294" cy="746452"/>
            <a:chOff x="5281472" y="2735162"/>
            <a:chExt cx="10550294" cy="746452"/>
          </a:xfrm>
        </p:grpSpPr>
        <p:sp>
          <p:nvSpPr>
            <p:cNvPr id="29" name="矩形 28"/>
            <p:cNvSpPr/>
            <p:nvPr/>
          </p:nvSpPr>
          <p:spPr>
            <a:xfrm>
              <a:off x="8001164" y="2969888"/>
              <a:ext cx="7830602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100" noProof="0" dirty="0">
                  <a:ln>
                    <a:noFill/>
                  </a:ln>
                  <a:solidFill>
                    <a:srgbClr val="5028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ea"/>
                </a:rPr>
  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913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281472" y="2735162"/>
              <a:ext cx="2642073" cy="746452"/>
            </a:xfrm>
            <a:prstGeom prst="rect">
              <a:avLst/>
            </a:prstGeom>
            <a:solidFill>
              <a:srgbClr val="C00000"/>
            </a:solidFill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b="1" dirty="0">
                  <a:gradFill>
                    <a:gsLst>
                      <a:gs pos="0">
                        <a:srgbClr val="FBFB11"/>
                      </a:gs>
                      <a:gs pos="100000">
                        <a:srgbClr val="838309"/>
                      </a:gs>
                    </a:gsLst>
                    <a:lin scaled="0"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923545" y="2735162"/>
              <a:ext cx="7842674" cy="74645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8E5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cxnSp>
        <p:nvCxnSpPr>
          <p:cNvPr id="16" name="直接连接符 15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943789" y="196829"/>
            <a:ext cx="526868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8" name="图片 7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 animBg="1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304800" cy="581025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67148" y="1585196"/>
            <a:ext cx="4173419" cy="4802988"/>
            <a:chOff x="5281472" y="2735162"/>
            <a:chExt cx="4173419" cy="3999895"/>
          </a:xfrm>
        </p:grpSpPr>
        <p:sp>
          <p:nvSpPr>
            <p:cNvPr id="17" name="矩形 16"/>
            <p:cNvSpPr/>
            <p:nvPr/>
          </p:nvSpPr>
          <p:spPr>
            <a:xfrm>
              <a:off x="5583055" y="3947739"/>
              <a:ext cx="3729136" cy="2767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noProof="0" dirty="0">
                  <a:ln>
                    <a:noFill/>
                  </a:ln>
                  <a:solidFill>
                    <a:srgbClr val="5028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ea"/>
                </a:rPr>
  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913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281472" y="2735162"/>
              <a:ext cx="4173419" cy="1109414"/>
            </a:xfrm>
            <a:prstGeom prst="rect">
              <a:avLst/>
            </a:prstGeom>
            <a:solidFill>
              <a:srgbClr val="C00000"/>
            </a:solidFill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295540" y="3844577"/>
              <a:ext cx="4154800" cy="2890480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8E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623285" y="1590743"/>
            <a:ext cx="7320185" cy="1332164"/>
            <a:chOff x="1392587" y="2439393"/>
            <a:chExt cx="2854249" cy="2247962"/>
          </a:xfrm>
        </p:grpSpPr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1517679" y="2439393"/>
              <a:ext cx="2729157" cy="2247962"/>
            </a:xfrm>
            <a:prstGeom prst="rect">
              <a:avLst/>
            </a:prstGeom>
            <a:solidFill>
              <a:srgbClr val="C00000"/>
            </a:solidFill>
            <a:ln w="1270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TextBox 42"/>
            <p:cNvSpPr txBox="1"/>
            <p:nvPr/>
          </p:nvSpPr>
          <p:spPr>
            <a:xfrm>
              <a:off x="1392587" y="3049189"/>
              <a:ext cx="2498146" cy="6225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defPPr>
                <a:defRPr lang="zh-CN"/>
              </a:defPPr>
              <a:lvl1pPr marL="0" marR="0" lvl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defRPr kumimoji="0" sz="2800" b="1" i="0" u="none" strike="noStrike" cap="none" normalizeH="0" baseline="0">
                  <a:ln>
                    <a:noFill/>
                  </a:ln>
                  <a:effectLst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DF8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6096000" y="3109439"/>
            <a:ext cx="733584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en-US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</p:txBody>
      </p:sp>
      <p:cxnSp>
        <p:nvCxnSpPr>
          <p:cNvPr id="32" name="直接连接符 31"/>
          <p:cNvCxnSpPr>
            <a:stCxn id="33" idx="0"/>
          </p:cNvCxnSpPr>
          <p:nvPr/>
        </p:nvCxnSpPr>
        <p:spPr>
          <a:xfrm>
            <a:off x="5336990" y="3030505"/>
            <a:ext cx="303" cy="3357688"/>
          </a:xfrm>
          <a:prstGeom prst="line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</a:ln>
          <a:effectLst/>
        </p:spPr>
      </p:cxnSp>
      <p:sp>
        <p:nvSpPr>
          <p:cNvPr id="33" name="椭圆 32"/>
          <p:cNvSpPr/>
          <p:nvPr/>
        </p:nvSpPr>
        <p:spPr>
          <a:xfrm>
            <a:off x="5056574" y="3030505"/>
            <a:ext cx="560832" cy="560832"/>
          </a:xfrm>
          <a:prstGeom prst="ellipse">
            <a:avLst/>
          </a:prstGeom>
          <a:solidFill>
            <a:srgbClr val="7D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rPr>
              <a:t>1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34" name="直接箭头连接符 33"/>
          <p:cNvCxnSpPr>
            <a:stCxn id="33" idx="6"/>
          </p:cNvCxnSpPr>
          <p:nvPr/>
        </p:nvCxnSpPr>
        <p:spPr>
          <a:xfrm>
            <a:off x="5617406" y="3310921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5" name="矩形 34"/>
          <p:cNvSpPr/>
          <p:nvPr/>
        </p:nvSpPr>
        <p:spPr>
          <a:xfrm>
            <a:off x="6096000" y="3801179"/>
            <a:ext cx="733584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5056574" y="3722245"/>
            <a:ext cx="560832" cy="560832"/>
          </a:xfrm>
          <a:prstGeom prst="ellipse">
            <a:avLst/>
          </a:prstGeom>
          <a:solidFill>
            <a:srgbClr val="7D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rPr>
              <a:t>2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37" name="直接箭头连接符 36"/>
          <p:cNvCxnSpPr>
            <a:stCxn id="36" idx="6"/>
          </p:cNvCxnSpPr>
          <p:nvPr/>
        </p:nvCxnSpPr>
        <p:spPr>
          <a:xfrm>
            <a:off x="5617406" y="4002661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8" name="矩形 37"/>
          <p:cNvSpPr/>
          <p:nvPr/>
        </p:nvSpPr>
        <p:spPr>
          <a:xfrm>
            <a:off x="6096000" y="4480008"/>
            <a:ext cx="733584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5056574" y="4401074"/>
            <a:ext cx="560832" cy="560832"/>
          </a:xfrm>
          <a:prstGeom prst="ellipse">
            <a:avLst/>
          </a:prstGeom>
          <a:solidFill>
            <a:srgbClr val="7D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rPr>
              <a:t>3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40" name="直接箭头连接符 39"/>
          <p:cNvCxnSpPr>
            <a:stCxn id="39" idx="6"/>
          </p:cNvCxnSpPr>
          <p:nvPr/>
        </p:nvCxnSpPr>
        <p:spPr>
          <a:xfrm>
            <a:off x="5617406" y="4681490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1" name="矩形 40"/>
          <p:cNvSpPr/>
          <p:nvPr/>
        </p:nvSpPr>
        <p:spPr>
          <a:xfrm>
            <a:off x="6096000" y="5150482"/>
            <a:ext cx="733584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056574" y="5071548"/>
            <a:ext cx="560832" cy="560832"/>
          </a:xfrm>
          <a:prstGeom prst="ellipse">
            <a:avLst/>
          </a:prstGeom>
          <a:solidFill>
            <a:srgbClr val="7D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rPr>
              <a:t>4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44" name="直接箭头连接符 43"/>
          <p:cNvCxnSpPr>
            <a:stCxn id="43" idx="6"/>
          </p:cNvCxnSpPr>
          <p:nvPr/>
        </p:nvCxnSpPr>
        <p:spPr>
          <a:xfrm>
            <a:off x="5617406" y="5351964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5" name="矩形 44"/>
          <p:cNvSpPr/>
          <p:nvPr/>
        </p:nvSpPr>
        <p:spPr>
          <a:xfrm>
            <a:off x="6096000" y="5672947"/>
            <a:ext cx="679865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056574" y="5753504"/>
            <a:ext cx="560832" cy="560832"/>
          </a:xfrm>
          <a:prstGeom prst="ellipse">
            <a:avLst/>
          </a:prstGeom>
          <a:solidFill>
            <a:srgbClr val="7D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rPr>
              <a:t>5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47" name="直接箭头连接符 46"/>
          <p:cNvCxnSpPr>
            <a:stCxn id="46" idx="6"/>
          </p:cNvCxnSpPr>
          <p:nvPr/>
        </p:nvCxnSpPr>
        <p:spPr>
          <a:xfrm>
            <a:off x="5617406" y="6033920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直接连接符 26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943789" y="196829"/>
            <a:ext cx="526868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8" name="图片 7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3" grpId="0"/>
      <p:bldP spid="33" grpId="0" animBg="1"/>
      <p:bldP spid="35" grpId="0"/>
      <p:bldP spid="36" grpId="0" animBg="1"/>
      <p:bldP spid="38" grpId="0"/>
      <p:bldP spid="39" grpId="0" animBg="1"/>
      <p:bldP spid="41" grpId="0"/>
      <p:bldP spid="43" grpId="0" animBg="1"/>
      <p:bldP spid="45" grpId="0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 rot="18900000" flipH="1">
            <a:off x="3233291" y="2133105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97243" y="1899234"/>
            <a:ext cx="676483" cy="676480"/>
            <a:chOff x="5613944" y="2348233"/>
            <a:chExt cx="920788" cy="920788"/>
          </a:xfrm>
          <a:solidFill>
            <a:srgbClr val="C00000"/>
          </a:solidFill>
        </p:grpSpPr>
        <p:sp>
          <p:nvSpPr>
            <p:cNvPr id="6" name="椭圆 5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TextBox 20"/>
            <p:cNvSpPr txBox="1"/>
            <p:nvPr/>
          </p:nvSpPr>
          <p:spPr>
            <a:xfrm>
              <a:off x="5924401" y="2662002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9" name="矩形: 圆角 12"/>
          <p:cNvSpPr/>
          <p:nvPr/>
        </p:nvSpPr>
        <p:spPr>
          <a:xfrm>
            <a:off x="194045" y="1758367"/>
            <a:ext cx="2253224" cy="4203504"/>
          </a:xfrm>
          <a:prstGeom prst="roundRect">
            <a:avLst/>
          </a:prstGeom>
          <a:solidFill>
            <a:srgbClr val="C00000"/>
          </a:solidFill>
          <a:ln w="1270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添加标题</a:t>
            </a:r>
            <a:endParaRPr kumimoji="0" lang="zh-CN" altLang="en-US" sz="2400" b="1" i="0" u="none" strike="noStrike" kern="100" cap="none" spc="0" normalizeH="0" baseline="0" noProof="0" dirty="0">
              <a:ln>
                <a:noFill/>
              </a:ln>
              <a:solidFill>
                <a:srgbClr val="FFFDF8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 rot="18900000" flipH="1">
            <a:off x="3243638" y="3145686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07590" y="2911815"/>
            <a:ext cx="676483" cy="676480"/>
            <a:chOff x="5613944" y="2348233"/>
            <a:chExt cx="920788" cy="920788"/>
          </a:xfrm>
          <a:solidFill>
            <a:srgbClr val="C00000"/>
          </a:solidFill>
        </p:grpSpPr>
        <p:sp>
          <p:nvSpPr>
            <p:cNvPr id="14" name="椭圆 13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TextBox 20"/>
            <p:cNvSpPr txBox="1"/>
            <p:nvPr/>
          </p:nvSpPr>
          <p:spPr>
            <a:xfrm>
              <a:off x="5930331" y="2662002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3561728" y="2940032"/>
            <a:ext cx="8387883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400" kern="10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591300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 rot="18900000" flipH="1">
            <a:off x="3243638" y="4146778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607590" y="3947632"/>
            <a:ext cx="676483" cy="676480"/>
            <a:chOff x="5613944" y="2348233"/>
            <a:chExt cx="920788" cy="920788"/>
          </a:xfrm>
          <a:solidFill>
            <a:srgbClr val="C00000"/>
          </a:solidFill>
        </p:grpSpPr>
        <p:sp>
          <p:nvSpPr>
            <p:cNvPr id="19" name="椭圆 18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910317" y="2632340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03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2" name="任意多边形 21"/>
          <p:cNvSpPr/>
          <p:nvPr/>
        </p:nvSpPr>
        <p:spPr>
          <a:xfrm rot="18900000" flipH="1">
            <a:off x="3233291" y="5235680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597243" y="5001809"/>
            <a:ext cx="676483" cy="676480"/>
            <a:chOff x="5613944" y="2348233"/>
            <a:chExt cx="920788" cy="920788"/>
          </a:xfrm>
          <a:solidFill>
            <a:srgbClr val="C00000"/>
          </a:solidFill>
        </p:grpSpPr>
        <p:sp>
          <p:nvSpPr>
            <p:cNvPr id="24" name="椭圆 23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TextBox 20"/>
            <p:cNvSpPr txBox="1"/>
            <p:nvPr/>
          </p:nvSpPr>
          <p:spPr>
            <a:xfrm>
              <a:off x="5924401" y="2660170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04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cxnSp>
        <p:nvCxnSpPr>
          <p:cNvPr id="27" name="直接连接符 26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943789" y="196829"/>
            <a:ext cx="526868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597288" y="1936097"/>
            <a:ext cx="8387883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400" kern="10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591300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597288" y="3968097"/>
            <a:ext cx="8387883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400" kern="10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591300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561728" y="5030452"/>
            <a:ext cx="8387883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400" kern="10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591300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 animBg="1"/>
      <p:bldP spid="9" grpId="0" animBg="1"/>
      <p:bldP spid="12" grpId="0" animBg="1"/>
      <p:bldP spid="16" grpId="0" animBg="1"/>
      <p:bldP spid="17" grpId="0" animBg="1"/>
      <p:bldP spid="22" grpId="0" animBg="1"/>
      <p:bldP spid="3" grpId="0" bldLvl="0" animBg="1"/>
      <p:bldP spid="10" grpId="0" bldLvl="0" animBg="1"/>
      <p:bldP spid="1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375218" y="2907685"/>
            <a:ext cx="7214382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50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 bwMode="auto">
          <a:xfrm>
            <a:off x="1178058" y="1635727"/>
            <a:ext cx="2997935" cy="3363164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1391351" y="1875632"/>
            <a:ext cx="2514004" cy="2818363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0398" y="2892398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第</a:t>
            </a:r>
            <a:r>
              <a:rPr lang="zh-CN" altLang="en-US" sz="4500" dirty="0">
                <a:solidFill>
                  <a:srgbClr val="FFF9E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二</a:t>
            </a: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章</a:t>
            </a:r>
            <a:endParaRPr kumimoji="0" lang="zh-CN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FFF9E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5" grpId="1" animBg="1"/>
      <p:bldP spid="15" grpId="2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75391" y="1047062"/>
            <a:ext cx="7335845" cy="92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77713" y="2516532"/>
            <a:ext cx="2498146" cy="2247962"/>
            <a:chOff x="1392587" y="2439393"/>
            <a:chExt cx="2498146" cy="2247962"/>
          </a:xfrm>
        </p:grpSpPr>
        <p:sp>
          <p:nvSpPr>
            <p:cNvPr id="6" name="椭圆 5"/>
            <p:cNvSpPr>
              <a:spLocks noChangeAspect="1"/>
            </p:cNvSpPr>
            <p:nvPr/>
          </p:nvSpPr>
          <p:spPr>
            <a:xfrm>
              <a:off x="1517679" y="2439393"/>
              <a:ext cx="2247962" cy="2247962"/>
            </a:xfrm>
            <a:prstGeom prst="rect">
              <a:avLst/>
            </a:prstGeom>
            <a:solidFill>
              <a:srgbClr val="C00000"/>
            </a:solidFill>
            <a:ln w="1270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TextBox 42"/>
            <p:cNvSpPr txBox="1"/>
            <p:nvPr/>
          </p:nvSpPr>
          <p:spPr>
            <a:xfrm>
              <a:off x="1392587" y="3194042"/>
              <a:ext cx="2498146" cy="36893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defPPr>
                <a:defRPr lang="zh-CN"/>
              </a:defPPr>
              <a:lvl1pPr marL="0" marR="0" lvl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defRPr kumimoji="0" sz="2800" b="1" i="0" u="none" strike="noStrike" cap="none" normalizeH="0" baseline="0">
                  <a:ln>
                    <a:noFill/>
                  </a:ln>
                  <a:effectLst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DF8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3574609" y="1002017"/>
            <a:ext cx="0" cy="5069173"/>
          </a:xfrm>
          <a:prstGeom prst="line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</a:ln>
          <a:effectLst/>
        </p:spPr>
      </p:cxnSp>
      <p:sp>
        <p:nvSpPr>
          <p:cNvPr id="9" name="椭圆 8"/>
          <p:cNvSpPr/>
          <p:nvPr/>
        </p:nvSpPr>
        <p:spPr>
          <a:xfrm>
            <a:off x="3294193" y="1133294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1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294193" y="2251492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2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2" name="直接箭头连接符 11"/>
          <p:cNvCxnSpPr>
            <a:stCxn id="9" idx="6"/>
          </p:cNvCxnSpPr>
          <p:nvPr/>
        </p:nvCxnSpPr>
        <p:spPr>
          <a:xfrm>
            <a:off x="3855025" y="1413710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直接箭头连接符 12"/>
          <p:cNvCxnSpPr/>
          <p:nvPr/>
        </p:nvCxnSpPr>
        <p:spPr>
          <a:xfrm>
            <a:off x="3855025" y="2531908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矩形 14"/>
          <p:cNvSpPr/>
          <p:nvPr/>
        </p:nvSpPr>
        <p:spPr>
          <a:xfrm>
            <a:off x="4375391" y="2078053"/>
            <a:ext cx="7335845" cy="92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45314" y="182349"/>
            <a:ext cx="100712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395547" y="3529040"/>
            <a:ext cx="7335845" cy="92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326323" y="3720306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3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330795" y="5189119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4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23" name="直接箭头连接符 22"/>
          <p:cNvCxnSpPr>
            <a:stCxn id="21" idx="6"/>
          </p:cNvCxnSpPr>
          <p:nvPr/>
        </p:nvCxnSpPr>
        <p:spPr>
          <a:xfrm>
            <a:off x="3887155" y="4000722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直接箭头连接符 23"/>
          <p:cNvCxnSpPr/>
          <p:nvPr/>
        </p:nvCxnSpPr>
        <p:spPr>
          <a:xfrm>
            <a:off x="3891627" y="5469535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矩形 24"/>
          <p:cNvSpPr/>
          <p:nvPr/>
        </p:nvSpPr>
        <p:spPr>
          <a:xfrm>
            <a:off x="4390377" y="4955644"/>
            <a:ext cx="7335845" cy="92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9" grpId="0" animBg="1"/>
      <p:bldP spid="10" grpId="0" animBg="1"/>
      <p:bldP spid="15" grpId="0"/>
      <p:bldP spid="20" grpId="0"/>
      <p:bldP spid="21" grpId="0" animBg="1"/>
      <p:bldP spid="22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204402" y="2892398"/>
            <a:ext cx="7214382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50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 bwMode="auto">
          <a:xfrm>
            <a:off x="1178058" y="1635727"/>
            <a:ext cx="2997935" cy="3363164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1391351" y="1875632"/>
            <a:ext cx="2514004" cy="2818363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0398" y="2892398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第</a:t>
            </a:r>
            <a:r>
              <a:rPr lang="zh-CN" altLang="en-US" sz="4500" noProof="0" dirty="0">
                <a:solidFill>
                  <a:srgbClr val="FFF9E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三</a:t>
            </a: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章</a:t>
            </a:r>
            <a:endParaRPr kumimoji="0" lang="zh-CN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FFF9E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5" grpId="1" animBg="1"/>
      <p:bldP spid="15" grpId="2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71501" y="1173034"/>
            <a:ext cx="9427120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5" name="矩形: 圆角 12"/>
          <p:cNvSpPr/>
          <p:nvPr/>
        </p:nvSpPr>
        <p:spPr>
          <a:xfrm>
            <a:off x="241077" y="1113549"/>
            <a:ext cx="1275589" cy="5225591"/>
          </a:xfrm>
          <a:prstGeom prst="rect">
            <a:avLst/>
          </a:prstGeom>
          <a:solidFill>
            <a:srgbClr val="C00000"/>
          </a:solidFill>
          <a:ln w="1270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添加标题</a:t>
            </a:r>
            <a:endParaRPr kumimoji="0" lang="zh-CN" altLang="en-US" sz="2400" b="1" i="0" u="none" strike="noStrike" kern="100" cap="none" spc="0" normalizeH="0" baseline="0" noProof="0" dirty="0">
              <a:ln>
                <a:noFill/>
              </a:ln>
              <a:solidFill>
                <a:srgbClr val="FFFDF8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7" name="矩形: 圆角 17"/>
          <p:cNvSpPr/>
          <p:nvPr/>
        </p:nvSpPr>
        <p:spPr>
          <a:xfrm>
            <a:off x="1694395" y="1101374"/>
            <a:ext cx="524044" cy="796123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1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8" name="矩形: 圆角 18"/>
          <p:cNvSpPr/>
          <p:nvPr/>
        </p:nvSpPr>
        <p:spPr>
          <a:xfrm>
            <a:off x="1678711" y="1953241"/>
            <a:ext cx="524043" cy="843345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2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81620" y="1950704"/>
            <a:ext cx="9530814" cy="65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78095" y="173519"/>
            <a:ext cx="100712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281621" y="2897131"/>
            <a:ext cx="9181650" cy="65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12986" y="3604821"/>
            <a:ext cx="9181650" cy="65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7" name="矩形: 圆角 17"/>
          <p:cNvSpPr/>
          <p:nvPr/>
        </p:nvSpPr>
        <p:spPr>
          <a:xfrm>
            <a:off x="1678712" y="2905658"/>
            <a:ext cx="539727" cy="744046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3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8" name="矩形: 圆角 18"/>
          <p:cNvSpPr/>
          <p:nvPr/>
        </p:nvSpPr>
        <p:spPr>
          <a:xfrm>
            <a:off x="1694394" y="3705448"/>
            <a:ext cx="473363" cy="512466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4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312986" y="4355836"/>
            <a:ext cx="9181650" cy="65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0" name="矩形: 圆角 17"/>
          <p:cNvSpPr/>
          <p:nvPr/>
        </p:nvSpPr>
        <p:spPr>
          <a:xfrm>
            <a:off x="1710076" y="4420268"/>
            <a:ext cx="473363" cy="512466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5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324563" y="5052963"/>
            <a:ext cx="9014871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2" name="矩形: 圆角 17"/>
          <p:cNvSpPr/>
          <p:nvPr/>
        </p:nvSpPr>
        <p:spPr>
          <a:xfrm>
            <a:off x="1705973" y="5117004"/>
            <a:ext cx="512466" cy="512466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6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3" name="矩形: 圆角 18"/>
          <p:cNvSpPr/>
          <p:nvPr/>
        </p:nvSpPr>
        <p:spPr>
          <a:xfrm>
            <a:off x="1717550" y="5829094"/>
            <a:ext cx="512466" cy="512466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7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34723" y="5749288"/>
            <a:ext cx="9320996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61882" y="1113549"/>
            <a:ext cx="9654746" cy="7512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157688" y="1999274"/>
            <a:ext cx="9654746" cy="7512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157688" y="2898426"/>
            <a:ext cx="9654746" cy="7512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157688" y="3686398"/>
            <a:ext cx="9654746" cy="5178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167757" y="4422332"/>
            <a:ext cx="9654746" cy="5178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190251" y="5092729"/>
            <a:ext cx="9654746" cy="5178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218439" y="5821301"/>
            <a:ext cx="9654746" cy="5178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4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64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4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79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479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4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94"/>
                            </p:stCondLst>
                            <p:childTnLst>
                              <p:par>
                                <p:cTn id="5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94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4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709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709"/>
                            </p:stCondLst>
                            <p:childTnLst>
                              <p:par>
                                <p:cTn id="7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4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324"/>
                            </p:stCondLst>
                            <p:childTnLst>
                              <p:par>
                                <p:cTn id="8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4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939"/>
                            </p:stCondLst>
                            <p:childTnLst>
                              <p:par>
                                <p:cTn id="10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4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5" grpId="0" animBg="1"/>
      <p:bldP spid="7" grpId="0" animBg="1"/>
      <p:bldP spid="8" grpId="0" animBg="1"/>
      <p:bldP spid="9" grpId="0"/>
      <p:bldP spid="15" grpId="0"/>
      <p:bldP spid="16" grpId="0"/>
      <p:bldP spid="17" grpId="0" animBg="1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408818" y="2949378"/>
            <a:ext cx="7214382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50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 bwMode="auto">
          <a:xfrm>
            <a:off x="1178058" y="1635727"/>
            <a:ext cx="2997935" cy="3363164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1391351" y="1875632"/>
            <a:ext cx="2514004" cy="2818363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0398" y="2892398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第四章</a:t>
            </a:r>
            <a:endParaRPr kumimoji="0" lang="zh-CN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FFF9E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5" grpId="1" animBg="1"/>
      <p:bldP spid="15" grpId="2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/>
          <p:nvPr/>
        </p:nvSpPr>
        <p:spPr bwMode="auto">
          <a:xfrm>
            <a:off x="1869764" y="2653796"/>
            <a:ext cx="1311275" cy="1470025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053999" y="2240743"/>
            <a:ext cx="6962344" cy="2412036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75305" y="2288210"/>
            <a:ext cx="6354428" cy="2290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200" noProof="0" dirty="0">
                <a:ln>
                  <a:noFill/>
                </a:ln>
                <a:solidFill>
                  <a:srgbClr val="7D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7D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90616" y="3154374"/>
            <a:ext cx="1159292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60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前言</a:t>
            </a:r>
            <a:endParaRPr kumimoji="0" lang="zh-CN" altLang="en-US" sz="3200" b="1" i="0" u="none" strike="noStrike" kern="1200" cap="none" spc="60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46" y="4963886"/>
            <a:ext cx="7427468" cy="19612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sp>
        <p:nvSpPr>
          <p:cNvPr id="12" name="Freeform 5"/>
          <p:cNvSpPr/>
          <p:nvPr/>
        </p:nvSpPr>
        <p:spPr bwMode="auto">
          <a:xfrm>
            <a:off x="1743558" y="2484827"/>
            <a:ext cx="1563688" cy="1754187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图形1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9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9" grpId="0"/>
      <p:bldP spid="12" grpId="0" animBg="1"/>
      <p:bldP spid="12" grpId="1" animBg="1"/>
      <p:bldP spid="12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36102" y="1191536"/>
            <a:ext cx="10338200" cy="779107"/>
            <a:chOff x="1593161" y="2344789"/>
            <a:chExt cx="2247962" cy="2247962"/>
          </a:xfrm>
        </p:grpSpPr>
        <p:sp>
          <p:nvSpPr>
            <p:cNvPr id="5" name="矩形 4"/>
            <p:cNvSpPr>
              <a:spLocks noChangeAspect="1"/>
            </p:cNvSpPr>
            <p:nvPr/>
          </p:nvSpPr>
          <p:spPr>
            <a:xfrm>
              <a:off x="1593161" y="2344789"/>
              <a:ext cx="2247962" cy="2247962"/>
            </a:xfrm>
            <a:prstGeom prst="rect">
              <a:avLst/>
            </a:prstGeom>
            <a:solidFill>
              <a:srgbClr val="C00000"/>
            </a:solidFill>
            <a:ln w="1270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TextBox 42"/>
            <p:cNvSpPr txBox="1"/>
            <p:nvPr/>
          </p:nvSpPr>
          <p:spPr>
            <a:xfrm>
              <a:off x="2270196" y="2994090"/>
              <a:ext cx="810611" cy="106449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defPPr>
                <a:defRPr lang="zh-CN"/>
              </a:defPPr>
              <a:lvl1pPr marL="0" marR="0" lvl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defRPr kumimoji="0" sz="2800" b="1" i="0" u="none" strike="noStrike" cap="none" normalizeH="0" baseline="0">
                  <a:ln>
                    <a:noFill/>
                  </a:ln>
                  <a:effectLst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DF8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7" name="任意多边形 6"/>
          <p:cNvSpPr/>
          <p:nvPr/>
        </p:nvSpPr>
        <p:spPr>
          <a:xfrm rot="18900000" flipH="1">
            <a:off x="3082528" y="2500841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446480" y="2266970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9" name="椭圆 8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TextBox 20"/>
            <p:cNvSpPr txBox="1"/>
            <p:nvPr/>
          </p:nvSpPr>
          <p:spPr>
            <a:xfrm>
              <a:off x="5920413" y="2651402"/>
              <a:ext cx="431187" cy="29325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3400617" y="2295187"/>
            <a:ext cx="6503037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kern="1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          </a:t>
            </a:r>
            <a:r>
              <a:rPr lang="zh-CN" altLang="en-US" sz="1400" kern="1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en-US" sz="1400" b="0" i="0" u="none" strike="noStrike" kern="100" cap="none" spc="-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</p:txBody>
      </p:sp>
      <p:sp>
        <p:nvSpPr>
          <p:cNvPr id="12" name="任意多边形 11"/>
          <p:cNvSpPr/>
          <p:nvPr/>
        </p:nvSpPr>
        <p:spPr>
          <a:xfrm rot="18900000" flipH="1">
            <a:off x="3082528" y="3676470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46480" y="3442599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14" name="椭圆 13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TextBox 20"/>
            <p:cNvSpPr txBox="1"/>
            <p:nvPr/>
          </p:nvSpPr>
          <p:spPr>
            <a:xfrm>
              <a:off x="5930333" y="2672387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3400617" y="3470816"/>
            <a:ext cx="6503037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en-US" sz="1400" b="0" i="0" u="none" strike="noStrike" kern="0" cap="none" spc="-1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 rot="18900000" flipH="1">
            <a:off x="3082528" y="4872006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446480" y="4638135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19" name="椭圆 18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950483" y="2662002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03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3400617" y="4666352"/>
            <a:ext cx="6503037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en-US" sz="1400" b="0" i="0" u="none" strike="noStrike" kern="0" cap="none" spc="-1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2" name="任意多边形 21"/>
          <p:cNvSpPr/>
          <p:nvPr/>
        </p:nvSpPr>
        <p:spPr>
          <a:xfrm rot="18900000" flipH="1">
            <a:off x="3082528" y="6067542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446480" y="5833671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24" name="椭圆 23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TextBox 20"/>
            <p:cNvSpPr txBox="1"/>
            <p:nvPr/>
          </p:nvSpPr>
          <p:spPr>
            <a:xfrm>
              <a:off x="5950483" y="2658859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04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3400617" y="5861888"/>
            <a:ext cx="6503037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en-US" sz="1400" b="0" i="0" u="none" strike="noStrike" kern="0" cap="none" spc="-1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778095" y="173519"/>
            <a:ext cx="100712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7" grpId="0" animBg="1"/>
      <p:bldP spid="11" grpId="0" bldLvl="0" animBg="1"/>
      <p:bldP spid="12" grpId="0" animBg="1"/>
      <p:bldP spid="16" grpId="0" animBg="1"/>
      <p:bldP spid="17" grpId="0" animBg="1"/>
      <p:bldP spid="21" grpId="0" animBg="1"/>
      <p:bldP spid="22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 rot="18900000" flipH="1">
            <a:off x="1371503" y="2937450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35455" y="2703579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6" name="椭圆 5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TextBox 20"/>
            <p:cNvSpPr txBox="1"/>
            <p:nvPr/>
          </p:nvSpPr>
          <p:spPr>
            <a:xfrm>
              <a:off x="5894616" y="2646257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8" name="圆角矩形 7"/>
          <p:cNvSpPr/>
          <p:nvPr/>
        </p:nvSpPr>
        <p:spPr>
          <a:xfrm>
            <a:off x="1689592" y="2731796"/>
            <a:ext cx="9719143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" name="矩形: 圆角 12"/>
          <p:cNvSpPr/>
          <p:nvPr/>
        </p:nvSpPr>
        <p:spPr>
          <a:xfrm>
            <a:off x="3253563" y="1590463"/>
            <a:ext cx="5681692" cy="740986"/>
          </a:xfrm>
          <a:prstGeom prst="roundRect">
            <a:avLst/>
          </a:prstGeom>
          <a:solidFill>
            <a:srgbClr val="C00000"/>
          </a:solidFill>
          <a:ln w="1270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添加标题</a:t>
            </a:r>
            <a:endParaRPr kumimoji="0" lang="zh-CN" altLang="en-US" sz="2400" b="1" i="0" u="none" strike="noStrike" kern="100" cap="none" spc="0" normalizeH="0" baseline="0" noProof="0" dirty="0">
              <a:ln>
                <a:noFill/>
              </a:ln>
              <a:solidFill>
                <a:srgbClr val="FFFDF8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 rot="18900000" flipH="1">
            <a:off x="1371503" y="3703742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35455" y="3469871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14" name="椭圆 13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TextBox 20"/>
            <p:cNvSpPr txBox="1"/>
            <p:nvPr/>
          </p:nvSpPr>
          <p:spPr>
            <a:xfrm>
              <a:off x="5930333" y="2637915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1689592" y="3498088"/>
            <a:ext cx="9719143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 rot="18900000" flipH="1">
            <a:off x="1371503" y="4468763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35455" y="4269617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19" name="椭圆 18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900811" y="2625121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03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1689592" y="4263109"/>
            <a:ext cx="9719143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2" name="任意多边形 21"/>
          <p:cNvSpPr/>
          <p:nvPr/>
        </p:nvSpPr>
        <p:spPr>
          <a:xfrm rot="18900000" flipH="1">
            <a:off x="1371503" y="5235055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35455" y="5001184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24" name="椭圆 23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TextBox 20"/>
            <p:cNvSpPr txBox="1"/>
            <p:nvPr/>
          </p:nvSpPr>
          <p:spPr>
            <a:xfrm>
              <a:off x="5930333" y="2662002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04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1689592" y="5029401"/>
            <a:ext cx="9719143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任意多边形 26"/>
          <p:cNvSpPr/>
          <p:nvPr/>
        </p:nvSpPr>
        <p:spPr>
          <a:xfrm rot="18900000" flipH="1">
            <a:off x="1371503" y="5991983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35455" y="5758112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29" name="椭圆 28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0" name="TextBox 20"/>
            <p:cNvSpPr txBox="1"/>
            <p:nvPr/>
          </p:nvSpPr>
          <p:spPr>
            <a:xfrm>
              <a:off x="5930333" y="2662002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05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31" name="圆角矩形 30"/>
          <p:cNvSpPr/>
          <p:nvPr/>
        </p:nvSpPr>
        <p:spPr>
          <a:xfrm>
            <a:off x="1689592" y="5786329"/>
            <a:ext cx="9719143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778095" y="173519"/>
            <a:ext cx="100712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 animBg="1"/>
      <p:bldP spid="8" grpId="0" animBg="1"/>
      <p:bldP spid="9" grpId="0" animBg="1"/>
      <p:bldP spid="12" grpId="0" animBg="1"/>
      <p:bldP spid="16" grpId="0" animBg="1"/>
      <p:bldP spid="17" grpId="0" animBg="1"/>
      <p:bldP spid="21" grpId="0" animBg="1"/>
      <p:bldP spid="22" grpId="0" animBg="1"/>
      <p:bldP spid="26" grpId="0" animBg="1"/>
      <p:bldP spid="27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414725" y="2886422"/>
            <a:ext cx="7214382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50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 bwMode="auto">
          <a:xfrm>
            <a:off x="1178058" y="1635727"/>
            <a:ext cx="2997935" cy="3363164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1391351" y="1875632"/>
            <a:ext cx="2514004" cy="2818363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0398" y="2892398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第五章</a:t>
            </a:r>
            <a:endParaRPr kumimoji="0" lang="zh-CN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FFF9E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5" grpId="1" animBg="1"/>
      <p:bldP spid="15" grpId="2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71232" y="1885845"/>
            <a:ext cx="7335845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40312" y="2511537"/>
            <a:ext cx="2714678" cy="2630649"/>
            <a:chOff x="1291072" y="2325574"/>
            <a:chExt cx="2514868" cy="2247962"/>
          </a:xfrm>
        </p:grpSpPr>
        <p:sp>
          <p:nvSpPr>
            <p:cNvPr id="6" name="椭圆 5"/>
            <p:cNvSpPr>
              <a:spLocks noChangeAspect="1"/>
            </p:cNvSpPr>
            <p:nvPr/>
          </p:nvSpPr>
          <p:spPr>
            <a:xfrm>
              <a:off x="1557978" y="2325574"/>
              <a:ext cx="2247962" cy="2247962"/>
            </a:xfrm>
            <a:prstGeom prst="rect">
              <a:avLst/>
            </a:prstGeom>
            <a:solidFill>
              <a:srgbClr val="C00000"/>
            </a:solidFill>
            <a:ln w="1270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TextBox 42"/>
            <p:cNvSpPr txBox="1"/>
            <p:nvPr/>
          </p:nvSpPr>
          <p:spPr>
            <a:xfrm>
              <a:off x="1291072" y="3449556"/>
              <a:ext cx="2498146" cy="31526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defPPr>
                <a:defRPr lang="zh-CN"/>
              </a:defPPr>
              <a:lvl1pPr marL="0" marR="0" lvl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defRPr kumimoji="0" sz="2800" b="1" i="0" u="none" strike="noStrike" cap="none" normalizeH="0" baseline="0">
                  <a:ln>
                    <a:noFill/>
                  </a:ln>
                  <a:effectLst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DF8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3595875" y="1392866"/>
            <a:ext cx="0" cy="4912242"/>
          </a:xfrm>
          <a:prstGeom prst="line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</a:ln>
          <a:effectLst/>
        </p:spPr>
      </p:cxnSp>
      <p:sp>
        <p:nvSpPr>
          <p:cNvPr id="9" name="椭圆 8"/>
          <p:cNvSpPr/>
          <p:nvPr/>
        </p:nvSpPr>
        <p:spPr>
          <a:xfrm>
            <a:off x="3315156" y="1753693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1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315156" y="2851496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2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315156" y="4147271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3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2" name="直接箭头连接符 11"/>
          <p:cNvCxnSpPr>
            <a:stCxn id="9" idx="6"/>
          </p:cNvCxnSpPr>
          <p:nvPr/>
        </p:nvCxnSpPr>
        <p:spPr>
          <a:xfrm>
            <a:off x="3875988" y="2034109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直接箭头连接符 12"/>
          <p:cNvCxnSpPr/>
          <p:nvPr/>
        </p:nvCxnSpPr>
        <p:spPr>
          <a:xfrm>
            <a:off x="3875988" y="3131912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" name="直接箭头连接符 13"/>
          <p:cNvCxnSpPr/>
          <p:nvPr/>
        </p:nvCxnSpPr>
        <p:spPr>
          <a:xfrm>
            <a:off x="3875988" y="4437224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矩形 14"/>
          <p:cNvSpPr/>
          <p:nvPr/>
        </p:nvSpPr>
        <p:spPr>
          <a:xfrm>
            <a:off x="4371232" y="2870302"/>
            <a:ext cx="7335845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71231" y="3996635"/>
            <a:ext cx="7335845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315156" y="5384689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4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3875988" y="5674642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矩形 19"/>
          <p:cNvSpPr/>
          <p:nvPr/>
        </p:nvSpPr>
        <p:spPr>
          <a:xfrm>
            <a:off x="4333188" y="5384689"/>
            <a:ext cx="7335845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778095" y="173519"/>
            <a:ext cx="100712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9" grpId="0" animBg="1"/>
      <p:bldP spid="10" grpId="0" animBg="1"/>
      <p:bldP spid="11" grpId="0" animBg="1"/>
      <p:bldP spid="15" grpId="0"/>
      <p:bldP spid="16" grpId="0"/>
      <p:bldP spid="18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26831" y="1479988"/>
            <a:ext cx="10480153" cy="965497"/>
            <a:chOff x="5281472" y="2735162"/>
            <a:chExt cx="10480153" cy="1335480"/>
          </a:xfrm>
        </p:grpSpPr>
        <p:sp>
          <p:nvSpPr>
            <p:cNvPr id="5" name="矩形 4"/>
            <p:cNvSpPr/>
            <p:nvPr/>
          </p:nvSpPr>
          <p:spPr>
            <a:xfrm>
              <a:off x="9002471" y="3277713"/>
              <a:ext cx="6704590" cy="72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noProof="0" dirty="0">
                  <a:ln>
                    <a:noFill/>
                  </a:ln>
                  <a:solidFill>
                    <a:srgbClr val="5028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ea"/>
                </a:rPr>
                <a:t>西北大学法学院是中国现代法学教育中历史最为悠久的法学院之一。</a:t>
              </a:r>
              <a:endParaRPr kumimoji="0" lang="zh-CN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913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281472" y="2735162"/>
              <a:ext cx="3666436" cy="1335480"/>
            </a:xfrm>
            <a:prstGeom prst="rect">
              <a:avLst/>
            </a:prstGeom>
            <a:solidFill>
              <a:srgbClr val="C00000"/>
            </a:solidFill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947908" y="2735162"/>
              <a:ext cx="6813717" cy="1335480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8E5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998793" y="2779318"/>
            <a:ext cx="10705527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98793" y="3971399"/>
            <a:ext cx="9903813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15642" y="5057971"/>
            <a:ext cx="10578917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78095" y="173519"/>
            <a:ext cx="100712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  <p:bldP spid="14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204402" y="2892398"/>
            <a:ext cx="7214382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5000" b="1" dirty="0">
              <a:gradFill>
                <a:gsLst>
                  <a:gs pos="10000">
                    <a:srgbClr val="C00000"/>
                  </a:gs>
                  <a:gs pos="70000">
                    <a:srgbClr val="FF0000"/>
                  </a:gs>
                </a:gsLst>
                <a:lin ang="54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 bwMode="auto">
          <a:xfrm>
            <a:off x="1178058" y="1635727"/>
            <a:ext cx="2997935" cy="3363164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1391351" y="1875632"/>
            <a:ext cx="2514004" cy="2818363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0398" y="2892398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第六章</a:t>
            </a:r>
            <a:endParaRPr kumimoji="0" lang="zh-CN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FFF9E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5" grpId="1" animBg="1"/>
      <p:bldP spid="15" grpId="2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54582" y="1694402"/>
            <a:ext cx="7335845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10395" y="2742637"/>
            <a:ext cx="2498146" cy="2247962"/>
            <a:chOff x="1384227" y="2439393"/>
            <a:chExt cx="2498146" cy="2247962"/>
          </a:xfrm>
        </p:grpSpPr>
        <p:sp>
          <p:nvSpPr>
            <p:cNvPr id="6" name="椭圆 5"/>
            <p:cNvSpPr>
              <a:spLocks noChangeAspect="1"/>
            </p:cNvSpPr>
            <p:nvPr/>
          </p:nvSpPr>
          <p:spPr>
            <a:xfrm>
              <a:off x="1517679" y="2439393"/>
              <a:ext cx="2247962" cy="2247962"/>
            </a:xfrm>
            <a:prstGeom prst="rect">
              <a:avLst/>
            </a:prstGeom>
            <a:solidFill>
              <a:srgbClr val="C00000"/>
            </a:solidFill>
            <a:ln w="1270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TextBox 42"/>
            <p:cNvSpPr txBox="1"/>
            <p:nvPr/>
          </p:nvSpPr>
          <p:spPr>
            <a:xfrm>
              <a:off x="1384227" y="3167333"/>
              <a:ext cx="2498146" cy="36893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defPPr>
                <a:defRPr lang="zh-CN"/>
              </a:defPPr>
              <a:lvl1pPr marL="0" marR="0" lvl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defRPr kumimoji="0" sz="2800" b="1" i="0" u="none" strike="noStrike" cap="none" normalizeH="0" baseline="0">
                  <a:ln>
                    <a:noFill/>
                  </a:ln>
                  <a:effectLst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DF8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3595875" y="1392866"/>
            <a:ext cx="0" cy="4912242"/>
          </a:xfrm>
          <a:prstGeom prst="line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</a:ln>
          <a:effectLst/>
        </p:spPr>
      </p:cxnSp>
      <p:sp>
        <p:nvSpPr>
          <p:cNvPr id="9" name="椭圆 8"/>
          <p:cNvSpPr/>
          <p:nvPr/>
        </p:nvSpPr>
        <p:spPr>
          <a:xfrm>
            <a:off x="3324234" y="1667004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1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324234" y="2912265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2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2" name="直接箭头连接符 11"/>
          <p:cNvCxnSpPr>
            <a:stCxn id="9" idx="6"/>
          </p:cNvCxnSpPr>
          <p:nvPr/>
        </p:nvCxnSpPr>
        <p:spPr>
          <a:xfrm>
            <a:off x="3885066" y="1947420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直接箭头连接符 12"/>
          <p:cNvCxnSpPr/>
          <p:nvPr/>
        </p:nvCxnSpPr>
        <p:spPr>
          <a:xfrm>
            <a:off x="3885066" y="3192681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矩形 14"/>
          <p:cNvSpPr/>
          <p:nvPr/>
        </p:nvSpPr>
        <p:spPr>
          <a:xfrm>
            <a:off x="4354582" y="2912265"/>
            <a:ext cx="7335845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778095" y="173519"/>
            <a:ext cx="100712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3317429" y="3928826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3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3878261" y="4218779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矩形 20"/>
          <p:cNvSpPr/>
          <p:nvPr/>
        </p:nvSpPr>
        <p:spPr>
          <a:xfrm>
            <a:off x="4354582" y="3783933"/>
            <a:ext cx="7335845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324234" y="5116967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4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3885066" y="5406920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矩形 23"/>
          <p:cNvSpPr/>
          <p:nvPr/>
        </p:nvSpPr>
        <p:spPr>
          <a:xfrm>
            <a:off x="4354582" y="5022847"/>
            <a:ext cx="7335845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9" grpId="0" animBg="1"/>
      <p:bldP spid="10" grpId="0" animBg="1"/>
      <p:bldP spid="15" grpId="0"/>
      <p:bldP spid="19" grpId="0" animBg="1"/>
      <p:bldP spid="21" grpId="0"/>
      <p:bldP spid="22" grpId="0" animBg="1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51396" y="2376254"/>
            <a:ext cx="2114550" cy="3136999"/>
            <a:chOff x="523875" y="3114675"/>
            <a:chExt cx="2114550" cy="2114550"/>
          </a:xfrm>
        </p:grpSpPr>
        <p:sp>
          <p:nvSpPr>
            <p:cNvPr id="5" name="矩形 4"/>
            <p:cNvSpPr/>
            <p:nvPr/>
          </p:nvSpPr>
          <p:spPr>
            <a:xfrm>
              <a:off x="523875" y="3114675"/>
              <a:ext cx="2114550" cy="2114550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13455" y="3755651"/>
              <a:ext cx="1935389" cy="310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7" name="燕尾形 6"/>
          <p:cNvSpPr/>
          <p:nvPr/>
        </p:nvSpPr>
        <p:spPr>
          <a:xfrm>
            <a:off x="3291228" y="3753812"/>
            <a:ext cx="342124" cy="342124"/>
          </a:xfrm>
          <a:prstGeom prst="chevron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01041" y="1460240"/>
            <a:ext cx="7594386" cy="612524"/>
            <a:chOff x="3225443" y="1885454"/>
            <a:chExt cx="7594386" cy="984657"/>
          </a:xfrm>
        </p:grpSpPr>
        <p:sp>
          <p:nvSpPr>
            <p:cNvPr id="9" name="矩形 8"/>
            <p:cNvSpPr/>
            <p:nvPr/>
          </p:nvSpPr>
          <p:spPr>
            <a:xfrm>
              <a:off x="3225443" y="1885454"/>
              <a:ext cx="7499218" cy="984657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254011" y="1987637"/>
              <a:ext cx="7565818" cy="561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noProof="0" dirty="0">
                  <a:ln>
                    <a:noFill/>
                  </a:ln>
                  <a:solidFill>
                    <a:srgbClr val="5028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ea"/>
                </a:rPr>
                <a:t>西北大学法学院是中国现代法学教育中历史最为悠久的法学院之一。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01041" y="2183910"/>
            <a:ext cx="7594386" cy="612524"/>
            <a:chOff x="3225443" y="1885454"/>
            <a:chExt cx="7594386" cy="984657"/>
          </a:xfrm>
        </p:grpSpPr>
        <p:sp>
          <p:nvSpPr>
            <p:cNvPr id="12" name="矩形 11"/>
            <p:cNvSpPr/>
            <p:nvPr/>
          </p:nvSpPr>
          <p:spPr>
            <a:xfrm>
              <a:off x="3225443" y="1885454"/>
              <a:ext cx="7499218" cy="984657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254011" y="2083715"/>
              <a:ext cx="7565818" cy="561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noProof="0" dirty="0">
                  <a:ln>
                    <a:noFill/>
                  </a:ln>
                  <a:solidFill>
                    <a:srgbClr val="5028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ea"/>
                </a:rPr>
                <a:t>西北大学法学院是中国现代法学教育中历史最为悠久的法学院之一。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01041" y="3034856"/>
            <a:ext cx="7594386" cy="567614"/>
            <a:chOff x="3225443" y="1885454"/>
            <a:chExt cx="7594386" cy="912462"/>
          </a:xfrm>
        </p:grpSpPr>
        <p:sp>
          <p:nvSpPr>
            <p:cNvPr id="15" name="矩形 14"/>
            <p:cNvSpPr/>
            <p:nvPr/>
          </p:nvSpPr>
          <p:spPr>
            <a:xfrm>
              <a:off x="3225443" y="1885454"/>
              <a:ext cx="7499218" cy="91246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254011" y="1936360"/>
              <a:ext cx="7565818" cy="561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noProof="0" dirty="0">
                  <a:ln>
                    <a:noFill/>
                  </a:ln>
                  <a:solidFill>
                    <a:srgbClr val="5028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ea"/>
                </a:rPr>
                <a:t>西北大学法学院是中国现代法学教育中历史最为悠久的法学院之一。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801041" y="3868704"/>
            <a:ext cx="7594386" cy="794242"/>
            <a:chOff x="3225443" y="1885454"/>
            <a:chExt cx="7594386" cy="1276775"/>
          </a:xfrm>
        </p:grpSpPr>
        <p:sp>
          <p:nvSpPr>
            <p:cNvPr id="18" name="矩形 17"/>
            <p:cNvSpPr/>
            <p:nvPr/>
          </p:nvSpPr>
          <p:spPr>
            <a:xfrm>
              <a:off x="3225443" y="1885454"/>
              <a:ext cx="7499218" cy="1049394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254011" y="2116942"/>
              <a:ext cx="7565818" cy="1045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noProof="0" dirty="0">
                  <a:ln>
                    <a:noFill/>
                  </a:ln>
                  <a:solidFill>
                    <a:srgbClr val="5028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ea"/>
                </a:rPr>
                <a:t>西北大学法学院是中国现代法学教育中历史最为悠久的法学院之一。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801041" y="4704663"/>
            <a:ext cx="7594386" cy="612524"/>
            <a:chOff x="3225443" y="1885454"/>
            <a:chExt cx="7594386" cy="984657"/>
          </a:xfrm>
        </p:grpSpPr>
        <p:sp>
          <p:nvSpPr>
            <p:cNvPr id="21" name="矩形 20"/>
            <p:cNvSpPr/>
            <p:nvPr/>
          </p:nvSpPr>
          <p:spPr>
            <a:xfrm>
              <a:off x="3225443" y="1885454"/>
              <a:ext cx="7499218" cy="984657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254011" y="2097157"/>
              <a:ext cx="7565818" cy="561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noProof="0" dirty="0">
                  <a:ln>
                    <a:noFill/>
                  </a:ln>
                  <a:solidFill>
                    <a:srgbClr val="5028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ea"/>
                </a:rPr>
                <a:t>西北大学法学院是中国现代法学教育中历史最为悠久的法学院之一。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801041" y="5532479"/>
            <a:ext cx="7594386" cy="728592"/>
            <a:chOff x="3225443" y="1885454"/>
            <a:chExt cx="7594386" cy="1171242"/>
          </a:xfrm>
        </p:grpSpPr>
        <p:sp>
          <p:nvSpPr>
            <p:cNvPr id="24" name="矩形 23"/>
            <p:cNvSpPr/>
            <p:nvPr/>
          </p:nvSpPr>
          <p:spPr>
            <a:xfrm>
              <a:off x="3225443" y="1885454"/>
              <a:ext cx="7499218" cy="117124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254011" y="1965333"/>
              <a:ext cx="7565818" cy="561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100" noProof="0" dirty="0">
                  <a:ln>
                    <a:noFill/>
                  </a:ln>
                  <a:solidFill>
                    <a:srgbClr val="5028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ea"/>
                </a:rPr>
                <a:t>西北大学法学院是中国现代法学教育中历史最为悠久的法学院之一。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778095" y="173519"/>
            <a:ext cx="100712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204402" y="2892398"/>
            <a:ext cx="5614847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50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 bwMode="auto">
          <a:xfrm>
            <a:off x="1178058" y="1635727"/>
            <a:ext cx="2997935" cy="3363164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1391351" y="1875632"/>
            <a:ext cx="2514004" cy="2818363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0398" y="2892398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第七章</a:t>
            </a:r>
            <a:endParaRPr kumimoji="0" lang="zh-CN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FFF9E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5" grpId="1" animBg="1"/>
      <p:bldP spid="15" grpId="2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矩形: 圆角 12"/>
          <p:cNvSpPr/>
          <p:nvPr/>
        </p:nvSpPr>
        <p:spPr>
          <a:xfrm>
            <a:off x="2768942" y="1781850"/>
            <a:ext cx="6814899" cy="740986"/>
          </a:xfrm>
          <a:prstGeom prst="roundRect">
            <a:avLst/>
          </a:prstGeom>
          <a:solidFill>
            <a:srgbClr val="C00000"/>
          </a:solidFill>
          <a:ln w="1270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添加标题</a:t>
            </a:r>
            <a:endParaRPr kumimoji="0" lang="zh-CN" altLang="en-US" sz="2400" b="1" i="0" u="none" strike="noStrike" kern="100" cap="none" spc="0" normalizeH="0" baseline="0" noProof="0" dirty="0">
              <a:ln>
                <a:noFill/>
              </a:ln>
              <a:solidFill>
                <a:srgbClr val="FFFDF8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83545" y="3042665"/>
            <a:ext cx="968898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24838" y="2634742"/>
            <a:ext cx="0" cy="3755423"/>
          </a:xfrm>
          <a:prstGeom prst="line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</a:ln>
          <a:effectLst/>
        </p:spPr>
      </p:cxnSp>
      <p:sp>
        <p:nvSpPr>
          <p:cNvPr id="9" name="椭圆 8"/>
          <p:cNvSpPr/>
          <p:nvPr/>
        </p:nvSpPr>
        <p:spPr>
          <a:xfrm>
            <a:off x="744119" y="2931772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1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44119" y="3721230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2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2" name="直接箭头连接符 11"/>
          <p:cNvCxnSpPr>
            <a:stCxn id="9" idx="6"/>
          </p:cNvCxnSpPr>
          <p:nvPr/>
        </p:nvCxnSpPr>
        <p:spPr>
          <a:xfrm>
            <a:off x="1304951" y="3212188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直接箭头连接符 12"/>
          <p:cNvCxnSpPr/>
          <p:nvPr/>
        </p:nvCxnSpPr>
        <p:spPr>
          <a:xfrm>
            <a:off x="1304951" y="4001646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矩形 14"/>
          <p:cNvSpPr/>
          <p:nvPr/>
        </p:nvSpPr>
        <p:spPr>
          <a:xfrm>
            <a:off x="1783544" y="3847757"/>
            <a:ext cx="9688986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83545" y="4531479"/>
            <a:ext cx="968898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33359" y="4493306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3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33359" y="5282764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4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24" name="直接箭头连接符 23"/>
          <p:cNvCxnSpPr>
            <a:stCxn id="22" idx="6"/>
          </p:cNvCxnSpPr>
          <p:nvPr/>
        </p:nvCxnSpPr>
        <p:spPr>
          <a:xfrm>
            <a:off x="1294191" y="4773722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直接箭头连接符 24"/>
          <p:cNvCxnSpPr/>
          <p:nvPr/>
        </p:nvCxnSpPr>
        <p:spPr>
          <a:xfrm>
            <a:off x="1294191" y="5563180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矩形 25"/>
          <p:cNvSpPr/>
          <p:nvPr/>
        </p:nvSpPr>
        <p:spPr>
          <a:xfrm>
            <a:off x="1772784" y="5303337"/>
            <a:ext cx="9688986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44119" y="5971274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5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1304951" y="6251690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矩形 28"/>
          <p:cNvSpPr/>
          <p:nvPr/>
        </p:nvSpPr>
        <p:spPr>
          <a:xfrm>
            <a:off x="1783544" y="6172659"/>
            <a:ext cx="9688986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78095" y="173519"/>
            <a:ext cx="100712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 animBg="1"/>
      <p:bldP spid="7" grpId="0"/>
      <p:bldP spid="9" grpId="0" animBg="1"/>
      <p:bldP spid="10" grpId="0" animBg="1"/>
      <p:bldP spid="15" grpId="0"/>
      <p:bldP spid="21" grpId="0"/>
      <p:bldP spid="22" grpId="0" animBg="1"/>
      <p:bldP spid="23" grpId="0" animBg="1"/>
      <p:bldP spid="26" grpId="0"/>
      <p:bldP spid="27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"/>
          <p:cNvSpPr/>
          <p:nvPr/>
        </p:nvSpPr>
        <p:spPr>
          <a:xfrm>
            <a:off x="12787086" y="7271657"/>
            <a:ext cx="101600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2" name="矩形: 圆角 24"/>
          <p:cNvSpPr/>
          <p:nvPr/>
        </p:nvSpPr>
        <p:spPr>
          <a:xfrm>
            <a:off x="5190633" y="1798260"/>
            <a:ext cx="5590779" cy="67497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西北大学办法学院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: 圆角 25"/>
          <p:cNvSpPr/>
          <p:nvPr/>
        </p:nvSpPr>
        <p:spPr>
          <a:xfrm>
            <a:off x="4424510" y="1798260"/>
            <a:ext cx="609290" cy="67497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矩形: 圆角 24"/>
          <p:cNvSpPr/>
          <p:nvPr/>
        </p:nvSpPr>
        <p:spPr>
          <a:xfrm>
            <a:off x="5190633" y="3063548"/>
            <a:ext cx="5590779" cy="67497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西北大学办法学院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矩形: 圆角 25"/>
          <p:cNvSpPr/>
          <p:nvPr/>
        </p:nvSpPr>
        <p:spPr>
          <a:xfrm>
            <a:off x="4424510" y="3063548"/>
            <a:ext cx="609290" cy="67497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矩形: 圆角 24"/>
          <p:cNvSpPr/>
          <p:nvPr/>
        </p:nvSpPr>
        <p:spPr>
          <a:xfrm>
            <a:off x="5190633" y="4323918"/>
            <a:ext cx="5590779" cy="67497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西北大学办法学院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矩形: 圆角 25"/>
          <p:cNvSpPr/>
          <p:nvPr/>
        </p:nvSpPr>
        <p:spPr>
          <a:xfrm>
            <a:off x="4424510" y="4323918"/>
            <a:ext cx="609290" cy="67497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5"/>
          <p:cNvSpPr/>
          <p:nvPr/>
        </p:nvSpPr>
        <p:spPr bwMode="auto">
          <a:xfrm>
            <a:off x="2123367" y="2569731"/>
            <a:ext cx="1563688" cy="1754187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endParaRPr lang="zh-CN" altLang="en-US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Freeform 5"/>
          <p:cNvSpPr/>
          <p:nvPr/>
        </p:nvSpPr>
        <p:spPr bwMode="auto">
          <a:xfrm>
            <a:off x="2249573" y="2711811"/>
            <a:ext cx="1311275" cy="1470025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08445" y="3165977"/>
            <a:ext cx="1293813" cy="561692"/>
          </a:xfrm>
          <a:prstGeom prst="rect">
            <a:avLst/>
          </a:prstGeom>
          <a:noFill/>
          <a:effectLst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152400" dist="152400" dir="2700000" algn="tl" rotWithShape="0">
                    <a:prstClr val="black">
                      <a:alpha val="60000"/>
                    </a:prst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目录</a:t>
            </a:r>
            <a:endParaRPr lang="zh-CN" altLang="en-US" sz="3200" b="1" dirty="0">
              <a:solidFill>
                <a:schemeClr val="bg1"/>
              </a:solidFill>
              <a:effectLst>
                <a:outerShdw blurRad="152400" dist="152400" dir="2700000" algn="tl" rotWithShape="0">
                  <a:prstClr val="black">
                    <a:alpha val="60000"/>
                  </a:prst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2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decel="100000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3000" y="8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83000" y="8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decel="100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decel="10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83000" y="83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2" grpId="0" animBg="1"/>
          <p:bldP spid="23" grpId="0" animBg="1"/>
          <p:bldP spid="26" grpId="0" animBg="1"/>
          <p:bldP spid="27" grpId="0" animBg="1"/>
          <p:bldP spid="30" grpId="0" animBg="1"/>
          <p:bldP spid="31" grpId="0" animBg="1"/>
          <p:bldP spid="10" grpId="0" animBg="1"/>
          <p:bldP spid="10" grpId="1" animBg="1"/>
          <p:bldP spid="10" grpId="2" animBg="1"/>
          <p:bldP spid="12" grpId="0" bldLvl="0"/>
          <p:bldP spid="12" grpId="1" bldLvl="0"/>
          <p:bldP spid="12" grpId="2" bldLvl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decel="100000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3000" y="8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83000" y="8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decel="100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decel="10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83000" y="83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2" grpId="0" animBg="1"/>
          <p:bldP spid="23" grpId="0" animBg="1"/>
          <p:bldP spid="26" grpId="0" animBg="1"/>
          <p:bldP spid="27" grpId="0" animBg="1"/>
          <p:bldP spid="30" grpId="0" animBg="1"/>
          <p:bldP spid="31" grpId="0" animBg="1"/>
          <p:bldP spid="10" grpId="0" animBg="1"/>
          <p:bldP spid="10" grpId="1" animBg="1"/>
          <p:bldP spid="10" grpId="2" animBg="1"/>
          <p:bldP spid="12" grpId="0" bldLvl="0"/>
          <p:bldP spid="12" grpId="1" bldLvl="0"/>
          <p:bldP spid="12" grpId="2" bldLvl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38928" y="2827441"/>
            <a:ext cx="6009666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7424" y="1299564"/>
            <a:ext cx="7099130" cy="1108458"/>
            <a:chOff x="1354751" y="2439393"/>
            <a:chExt cx="2498146" cy="2247962"/>
          </a:xfrm>
        </p:grpSpPr>
        <p:sp>
          <p:nvSpPr>
            <p:cNvPr id="6" name="椭圆 5"/>
            <p:cNvSpPr>
              <a:spLocks noChangeAspect="1"/>
            </p:cNvSpPr>
            <p:nvPr/>
          </p:nvSpPr>
          <p:spPr>
            <a:xfrm>
              <a:off x="1517679" y="2439393"/>
              <a:ext cx="2247962" cy="2247962"/>
            </a:xfrm>
            <a:prstGeom prst="rect">
              <a:avLst/>
            </a:prstGeom>
            <a:solidFill>
              <a:srgbClr val="C00000"/>
            </a:solidFill>
            <a:ln w="1270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TextBox 42"/>
            <p:cNvSpPr txBox="1"/>
            <p:nvPr/>
          </p:nvSpPr>
          <p:spPr>
            <a:xfrm>
              <a:off x="1354751" y="3120506"/>
              <a:ext cx="2498146" cy="74820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defPPr>
                <a:defRPr lang="zh-CN"/>
              </a:defPPr>
              <a:lvl1pPr marL="0" marR="0" lvl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defRPr kumimoji="0" sz="2800" b="1" i="0" u="none" strike="noStrike" cap="none" normalizeH="0" baseline="0">
                  <a:ln>
                    <a:noFill/>
                  </a:ln>
                  <a:effectLst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DF8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718377" y="2906679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1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78095" y="4193575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2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38927" y="4089042"/>
            <a:ext cx="5568310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78095" y="173519"/>
            <a:ext cx="100712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8" name="图片 7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  <p:pic>
        <p:nvPicPr>
          <p:cNvPr id="2" name="图片占位符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15059" r="19072"/>
          <a:stretch>
            <a:fillRect/>
          </a:stretch>
        </p:blipFill>
        <p:spPr>
          <a:xfrm>
            <a:off x="7506970" y="1299845"/>
            <a:ext cx="4385945" cy="420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9" grpId="0" animBg="1"/>
      <p:bldP spid="10" grpId="0" bldLvl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743471" y="2481835"/>
            <a:ext cx="32308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6000" b="1" dirty="0"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感谢聆听</a:t>
            </a:r>
            <a:endParaRPr lang="zh-CN" altLang="en-US" sz="6000" b="1" dirty="0">
              <a:solidFill>
                <a:srgbClr val="C00000"/>
              </a:solidFill>
              <a:effectLst>
                <a:glow rad="152400">
                  <a:prstClr val="white"/>
                </a:glow>
              </a:effectLst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" y="0"/>
            <a:ext cx="4414725" cy="1859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09" y="3936658"/>
            <a:ext cx="1600695" cy="298864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26" y="5276464"/>
            <a:ext cx="1721517" cy="1766905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415673" y="4697591"/>
            <a:ext cx="5301205" cy="480053"/>
            <a:chOff x="3553431" y="4389107"/>
            <a:chExt cx="5301205" cy="480053"/>
          </a:xfrm>
        </p:grpSpPr>
        <p:cxnSp>
          <p:nvCxnSpPr>
            <p:cNvPr id="32" name="淘宝网chenying0907出品 54"/>
            <p:cNvCxnSpPr/>
            <p:nvPr/>
          </p:nvCxnSpPr>
          <p:spPr>
            <a:xfrm>
              <a:off x="3553431" y="4617548"/>
              <a:ext cx="5301205" cy="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sp>
          <p:nvSpPr>
            <p:cNvPr id="33" name="圆角淘宝网chenying0907出品 55"/>
            <p:cNvSpPr/>
            <p:nvPr/>
          </p:nvSpPr>
          <p:spPr>
            <a:xfrm>
              <a:off x="4472668" y="4389107"/>
              <a:ext cx="3456384" cy="480053"/>
            </a:xfrm>
            <a:prstGeom prst="round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西北大学法学院 时间：</a:t>
              </a:r>
              <a:r>
                <a:rPr kumimoji="0" lang="en-US" altLang="zh-CN" sz="18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XXXXX</a:t>
              </a:r>
              <a:endParaRPr kumimoji="0" lang="en-US" altLang="zh-CN" sz="18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2" name="大气励志舒缓会议背景音乐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6102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47225" y="1363929"/>
            <a:ext cx="609600" cy="609600"/>
          </a:xfrm>
          <a:prstGeom prst="rect">
            <a:avLst/>
          </a:prstGeom>
        </p:spPr>
      </p:pic>
      <p:pic>
        <p:nvPicPr>
          <p:cNvPr id="13" name="图片 12" descr="图形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0">
        <p14:glitter pattern="hexago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766184" y="4234574"/>
            <a:ext cx="4627880" cy="86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 bwMode="auto">
          <a:xfrm>
            <a:off x="4597032" y="524469"/>
            <a:ext cx="2997935" cy="3363164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endParaRPr lang="zh-CN" altLang="en-US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4810325" y="764374"/>
            <a:ext cx="2514004" cy="2818363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49503" y="1781140"/>
            <a:ext cx="24929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第一部分</a:t>
            </a:r>
            <a:endParaRPr kumimoji="0" lang="zh-CN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FFF9E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5" grpId="1" animBg="1"/>
      <p:bldP spid="15" grpId="2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905011" y="206979"/>
            <a:ext cx="526868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sp>
        <p:nvSpPr>
          <p:cNvPr id="25" name="矩形 9"/>
          <p:cNvSpPr>
            <a:spLocks noChangeArrowheads="1"/>
          </p:cNvSpPr>
          <p:nvPr/>
        </p:nvSpPr>
        <p:spPr bwMode="auto">
          <a:xfrm>
            <a:off x="1076470" y="2448591"/>
            <a:ext cx="6485142" cy="3784380"/>
          </a:xfrm>
          <a:prstGeom prst="rect">
            <a:avLst/>
          </a:prstGeom>
          <a:solidFill>
            <a:srgbClr val="FFFFFF">
              <a:alpha val="47842"/>
            </a:srgbClr>
          </a:solidFill>
          <a:ln w="28575">
            <a:solidFill>
              <a:srgbClr val="C00000"/>
            </a:solidFill>
            <a:round/>
          </a:ln>
        </p:spPr>
        <p:txBody>
          <a:bodyPr anchor="ctr"/>
          <a:lstStyle/>
          <a:p>
            <a:pPr algn="ctr" defTabSz="457200"/>
            <a:endParaRPr lang="zh-CN" altLang="en-US" sz="240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1114252" y="2520029"/>
            <a:ext cx="6357982" cy="2968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</a:t>
            </a:r>
            <a:r>
              <a:rPr 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eaLnBrk="1" hangingPunct="1">
              <a:lnSpc>
                <a:spcPct val="130000"/>
              </a:lnSpc>
            </a:pPr>
            <a:r>
              <a:rPr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</a:t>
            </a:r>
            <a:r>
              <a:rPr 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r>
              <a: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en-US" altLang="zh-CN" dirty="0">
              <a:solidFill>
                <a:srgbClr val="E71E17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7" name="圆角矩形 9"/>
          <p:cNvSpPr/>
          <p:nvPr/>
        </p:nvSpPr>
        <p:spPr bwMode="auto">
          <a:xfrm>
            <a:off x="1005032" y="1611619"/>
            <a:ext cx="10181936" cy="564775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913765">
              <a:defRPr/>
            </a:pPr>
            <a:endParaRPr lang="zh-CN" altLang="en-US" sz="3200" b="1" kern="0" dirty="0">
              <a:solidFill>
                <a:srgbClr val="F8F8F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771576" y="1623959"/>
            <a:ext cx="9644062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defTabSz="1219200"/>
            <a:r>
              <a:rPr lang="zh-CN" altLang="en-US" sz="24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添加标题</a:t>
            </a:r>
            <a:endParaRPr lang="zh-CN" altLang="en-US" sz="2400" b="1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7" name="图片占位符 46"/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" r="43838" b="5269"/>
          <a:stretch>
            <a:fillRect/>
          </a:stretch>
        </p:blipFill>
        <p:spPr>
          <a:xfrm>
            <a:off x="7737475" y="2447925"/>
            <a:ext cx="3380740" cy="3800475"/>
          </a:xfrm>
          <a:prstGeom prst="rect">
            <a:avLst/>
          </a:prstGeom>
        </p:spPr>
      </p:pic>
      <p:pic>
        <p:nvPicPr>
          <p:cNvPr id="8" name="图片 7" descr="图形1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18739" y="2745188"/>
            <a:ext cx="6432533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</a:t>
            </a:r>
            <a:r>
              <a:rPr lang="zh-CN" sz="1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5" name="圆角矩形 7"/>
          <p:cNvSpPr/>
          <p:nvPr/>
        </p:nvSpPr>
        <p:spPr>
          <a:xfrm>
            <a:off x="5162843" y="1710140"/>
            <a:ext cx="6277797" cy="861143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添加标题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97366" y="206979"/>
            <a:ext cx="526868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3" name="图片 2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  <p:pic>
        <p:nvPicPr>
          <p:cNvPr id="4" name="图片占位符 9"/>
          <p:cNvPicPr>
            <a:picLocks noGrp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2440" y="1692910"/>
            <a:ext cx="4546600" cy="3599815"/>
          </a:xfrm>
          <a:custGeom>
            <a:avLst/>
            <a:gdLst>
              <a:gd name="connsiteX0" fmla="*/ 0 w 5221288"/>
              <a:gd name="connsiteY0" fmla="*/ 0 h 4133850"/>
              <a:gd name="connsiteX1" fmla="*/ 5221288 w 5221288"/>
              <a:gd name="connsiteY1" fmla="*/ 0 h 4133850"/>
              <a:gd name="connsiteX2" fmla="*/ 5221288 w 5221288"/>
              <a:gd name="connsiteY2" fmla="*/ 4133850 h 4133850"/>
              <a:gd name="connsiteX3" fmla="*/ 0 w 5221288"/>
              <a:gd name="connsiteY3" fmla="*/ 4133850 h 41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1288" h="4133850">
                <a:moveTo>
                  <a:pt x="0" y="0"/>
                </a:moveTo>
                <a:lnTo>
                  <a:pt x="5221288" y="0"/>
                </a:lnTo>
                <a:lnTo>
                  <a:pt x="5221288" y="4133850"/>
                </a:lnTo>
                <a:lnTo>
                  <a:pt x="0" y="413385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 rot="18900000" flipH="1">
            <a:off x="4470154" y="1883216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834106" y="1649345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18" name="椭圆 17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TextBox 20"/>
            <p:cNvSpPr txBox="1"/>
            <p:nvPr/>
          </p:nvSpPr>
          <p:spPr>
            <a:xfrm>
              <a:off x="5925077" y="2662002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 19"/>
          <p:cNvSpPr/>
          <p:nvPr/>
        </p:nvSpPr>
        <p:spPr>
          <a:xfrm>
            <a:off x="4788244" y="1677562"/>
            <a:ext cx="6358176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西北大学法学院是中国现代法学教育中历史最为悠久的法学院之一</a:t>
            </a:r>
            <a:r>
              <a:rPr lang="zh-CN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kumimoji="0" lang="zh-CN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任意多边形 20"/>
          <p:cNvSpPr/>
          <p:nvPr/>
        </p:nvSpPr>
        <p:spPr>
          <a:xfrm rot="18900000" flipH="1">
            <a:off x="4470154" y="2865821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834106" y="2631950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23" name="椭圆 22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TextBox 20"/>
            <p:cNvSpPr txBox="1"/>
            <p:nvPr/>
          </p:nvSpPr>
          <p:spPr>
            <a:xfrm>
              <a:off x="5931135" y="2662002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4788244" y="2660167"/>
            <a:ext cx="6358176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西北大学法学院是中国现代法学教育中历史最为悠久的法学院之一</a:t>
            </a:r>
            <a:r>
              <a:rPr lang="zh-CN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6" name="任意多边形 25"/>
          <p:cNvSpPr/>
          <p:nvPr/>
        </p:nvSpPr>
        <p:spPr>
          <a:xfrm rot="18900000" flipH="1">
            <a:off x="4470154" y="3850624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34106" y="3616753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28" name="椭圆 27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TextBox 20"/>
            <p:cNvSpPr txBox="1"/>
            <p:nvPr/>
          </p:nvSpPr>
          <p:spPr>
            <a:xfrm>
              <a:off x="5925077" y="2662002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03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30" name="圆角矩形 29"/>
          <p:cNvSpPr/>
          <p:nvPr/>
        </p:nvSpPr>
        <p:spPr>
          <a:xfrm>
            <a:off x="4788244" y="3644970"/>
            <a:ext cx="6358176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西北大学法学院是中国现代法学教育中历史最为悠久的法学院之一</a:t>
            </a:r>
            <a:r>
              <a:rPr lang="zh-CN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1" name="任意多边形 30"/>
          <p:cNvSpPr/>
          <p:nvPr/>
        </p:nvSpPr>
        <p:spPr>
          <a:xfrm rot="18900000" flipH="1">
            <a:off x="4470154" y="4848769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834106" y="4614898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33" name="椭圆 32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4" name="TextBox 20"/>
            <p:cNvSpPr txBox="1"/>
            <p:nvPr/>
          </p:nvSpPr>
          <p:spPr>
            <a:xfrm>
              <a:off x="5952069" y="2603419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04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35" name="圆角矩形 34"/>
          <p:cNvSpPr/>
          <p:nvPr/>
        </p:nvSpPr>
        <p:spPr>
          <a:xfrm>
            <a:off x="4788244" y="4643115"/>
            <a:ext cx="6358176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西北大学法学院是中国现代法学教育中历史最为悠久的法学院之一</a:t>
            </a:r>
            <a:r>
              <a:rPr lang="zh-CN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6" name="任意多边形 35"/>
          <p:cNvSpPr/>
          <p:nvPr/>
        </p:nvSpPr>
        <p:spPr>
          <a:xfrm rot="18900000" flipH="1">
            <a:off x="4470154" y="5833569"/>
            <a:ext cx="224000" cy="224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6000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834106" y="5599698"/>
            <a:ext cx="676483" cy="676480"/>
            <a:chOff x="5613944" y="2348233"/>
            <a:chExt cx="920788" cy="920788"/>
          </a:xfrm>
          <a:solidFill>
            <a:srgbClr val="E60000"/>
          </a:solidFill>
        </p:grpSpPr>
        <p:sp>
          <p:nvSpPr>
            <p:cNvPr id="38" name="椭圆 37"/>
            <p:cNvSpPr/>
            <p:nvPr/>
          </p:nvSpPr>
          <p:spPr>
            <a:xfrm flipH="1">
              <a:off x="5613944" y="2348233"/>
              <a:ext cx="920788" cy="92078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9" name="TextBox 20"/>
            <p:cNvSpPr txBox="1"/>
            <p:nvPr/>
          </p:nvSpPr>
          <p:spPr>
            <a:xfrm>
              <a:off x="5925077" y="2685054"/>
              <a:ext cx="288012" cy="293251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0">
                        <a:prstClr val="white">
                          <a:lumMod val="95000"/>
                        </a:prst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05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40" name="圆角矩形 39"/>
          <p:cNvSpPr/>
          <p:nvPr/>
        </p:nvSpPr>
        <p:spPr>
          <a:xfrm>
            <a:off x="4788244" y="5627915"/>
            <a:ext cx="6358176" cy="63530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西北大学法学院是中国现代法学教育中历史最为悠久的法学院之一</a:t>
            </a:r>
            <a:r>
              <a:rPr lang="zh-CN" sz="1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1" name="矩形: 圆角 12"/>
          <p:cNvSpPr/>
          <p:nvPr/>
        </p:nvSpPr>
        <p:spPr>
          <a:xfrm>
            <a:off x="919226" y="2776557"/>
            <a:ext cx="2291808" cy="2359913"/>
          </a:xfrm>
          <a:prstGeom prst="rect">
            <a:avLst/>
          </a:prstGeom>
          <a:solidFill>
            <a:srgbClr val="C00000"/>
          </a:solidFill>
          <a:ln w="1270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添加标题</a:t>
            </a:r>
            <a:endParaRPr kumimoji="0" lang="zh-CN" altLang="en-US" sz="2400" b="1" i="0" u="none" strike="noStrike" kern="100" cap="none" spc="0" normalizeH="0" baseline="0" noProof="0" dirty="0">
              <a:ln>
                <a:noFill/>
              </a:ln>
              <a:solidFill>
                <a:srgbClr val="FFFDF8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924696" y="206979"/>
            <a:ext cx="526868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8" name="图片 7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6" grpId="0" animBg="1"/>
      <p:bldP spid="20" grpId="0" animBg="1"/>
      <p:bldP spid="21" grpId="0" animBg="1"/>
      <p:bldP spid="25" grpId="0" animBg="1"/>
      <p:bldP spid="26" grpId="0" animBg="1"/>
      <p:bldP spid="30" grpId="0" animBg="1"/>
      <p:bldP spid="31" grpId="0" animBg="1"/>
      <p:bldP spid="35" grpId="0" animBg="1"/>
      <p:bldP spid="36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759017" y="4081260"/>
            <a:ext cx="4627880" cy="86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sz="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5000" b="1" dirty="0">
              <a:solidFill>
                <a:srgbClr val="C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25" cy="185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74"/>
            <a:ext cx="6808763" cy="1378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5747744"/>
            <a:ext cx="6199163" cy="11154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1" y="5400803"/>
            <a:ext cx="5748997" cy="15180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04" y="3699803"/>
            <a:ext cx="1600695" cy="2988640"/>
          </a:xfrm>
          <a:prstGeom prst="rect">
            <a:avLst/>
          </a:prstGeom>
        </p:spPr>
      </p:pic>
      <p:sp>
        <p:nvSpPr>
          <p:cNvPr id="15" name="Freeform 5"/>
          <p:cNvSpPr/>
          <p:nvPr/>
        </p:nvSpPr>
        <p:spPr bwMode="auto">
          <a:xfrm>
            <a:off x="4493869" y="323199"/>
            <a:ext cx="2997935" cy="3363164"/>
          </a:xfrm>
          <a:custGeom>
            <a:avLst/>
            <a:gdLst>
              <a:gd name="T0" fmla="*/ 904355 w 3175"/>
              <a:gd name="T1" fmla="*/ 45304 h 3561"/>
              <a:gd name="T2" fmla="*/ 1172167 w 3175"/>
              <a:gd name="T3" fmla="*/ 199928 h 3561"/>
              <a:gd name="T4" fmla="*/ 1439978 w 3175"/>
              <a:gd name="T5" fmla="*/ 354552 h 3561"/>
              <a:gd name="T6" fmla="*/ 1563053 w 3175"/>
              <a:gd name="T7" fmla="*/ 567775 h 3561"/>
              <a:gd name="T8" fmla="*/ 1563053 w 3175"/>
              <a:gd name="T9" fmla="*/ 877023 h 3561"/>
              <a:gd name="T10" fmla="*/ 1563053 w 3175"/>
              <a:gd name="T11" fmla="*/ 1185778 h 3561"/>
              <a:gd name="T12" fmla="*/ 1439978 w 3175"/>
              <a:gd name="T13" fmla="*/ 1399002 h 3561"/>
              <a:gd name="T14" fmla="*/ 1172167 w 3175"/>
              <a:gd name="T15" fmla="*/ 1553625 h 3561"/>
              <a:gd name="T16" fmla="*/ 904355 w 3175"/>
              <a:gd name="T17" fmla="*/ 1708249 h 3561"/>
              <a:gd name="T18" fmla="*/ 658698 w 3175"/>
              <a:gd name="T19" fmla="*/ 1708249 h 3561"/>
              <a:gd name="T20" fmla="*/ 390886 w 3175"/>
              <a:gd name="T21" fmla="*/ 1553625 h 3561"/>
              <a:gd name="T22" fmla="*/ 123075 w 3175"/>
              <a:gd name="T23" fmla="*/ 1399002 h 3561"/>
              <a:gd name="T24" fmla="*/ 0 w 3175"/>
              <a:gd name="T25" fmla="*/ 1185778 h 3561"/>
              <a:gd name="T26" fmla="*/ 0 w 3175"/>
              <a:gd name="T27" fmla="*/ 877023 h 3561"/>
              <a:gd name="T28" fmla="*/ 0 w 3175"/>
              <a:gd name="T29" fmla="*/ 567775 h 3561"/>
              <a:gd name="T30" fmla="*/ 123075 w 3175"/>
              <a:gd name="T31" fmla="*/ 354552 h 3561"/>
              <a:gd name="T32" fmla="*/ 390886 w 3175"/>
              <a:gd name="T33" fmla="*/ 199928 h 3561"/>
              <a:gd name="T34" fmla="*/ 658698 w 3175"/>
              <a:gd name="T35" fmla="*/ 45304 h 3561"/>
              <a:gd name="T36" fmla="*/ 904355 w 3175"/>
              <a:gd name="T37" fmla="*/ 45304 h 35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5"/>
              <a:gd name="T58" fmla="*/ 0 h 3561"/>
              <a:gd name="T59" fmla="*/ 3175 w 3175"/>
              <a:gd name="T60" fmla="*/ 3561 h 356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  <a:round/>
          </a:ln>
        </p:spPr>
        <p:txBody>
          <a:bodyPr lIns="68580" tIns="34290" rIns="68580" bIns="34290"/>
          <a:lstStyle/>
          <a:p>
            <a:endParaRPr lang="zh-CN" altLang="en-US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4707162" y="563104"/>
            <a:ext cx="2514004" cy="2818363"/>
          </a:xfrm>
          <a:custGeom>
            <a:avLst/>
            <a:gdLst>
              <a:gd name="T0" fmla="*/ 1837 w 3175"/>
              <a:gd name="T1" fmla="*/ 92 h 3561"/>
              <a:gd name="T2" fmla="*/ 2381 w 3175"/>
              <a:gd name="T3" fmla="*/ 406 h 3561"/>
              <a:gd name="T4" fmla="*/ 2925 w 3175"/>
              <a:gd name="T5" fmla="*/ 720 h 3561"/>
              <a:gd name="T6" fmla="*/ 3175 w 3175"/>
              <a:gd name="T7" fmla="*/ 1153 h 3561"/>
              <a:gd name="T8" fmla="*/ 3175 w 3175"/>
              <a:gd name="T9" fmla="*/ 1781 h 3561"/>
              <a:gd name="T10" fmla="*/ 3175 w 3175"/>
              <a:gd name="T11" fmla="*/ 2408 h 3561"/>
              <a:gd name="T12" fmla="*/ 2925 w 3175"/>
              <a:gd name="T13" fmla="*/ 2841 h 3561"/>
              <a:gd name="T14" fmla="*/ 2381 w 3175"/>
              <a:gd name="T15" fmla="*/ 3155 h 3561"/>
              <a:gd name="T16" fmla="*/ 1837 w 3175"/>
              <a:gd name="T17" fmla="*/ 3469 h 3561"/>
              <a:gd name="T18" fmla="*/ 1338 w 3175"/>
              <a:gd name="T19" fmla="*/ 3469 h 3561"/>
              <a:gd name="T20" fmla="*/ 794 w 3175"/>
              <a:gd name="T21" fmla="*/ 3155 h 3561"/>
              <a:gd name="T22" fmla="*/ 250 w 3175"/>
              <a:gd name="T23" fmla="*/ 2841 h 3561"/>
              <a:gd name="T24" fmla="*/ 0 w 3175"/>
              <a:gd name="T25" fmla="*/ 2408 h 3561"/>
              <a:gd name="T26" fmla="*/ 0 w 3175"/>
              <a:gd name="T27" fmla="*/ 1781 h 3561"/>
              <a:gd name="T28" fmla="*/ 0 w 3175"/>
              <a:gd name="T29" fmla="*/ 1153 h 3561"/>
              <a:gd name="T30" fmla="*/ 250 w 3175"/>
              <a:gd name="T31" fmla="*/ 720 h 3561"/>
              <a:gd name="T32" fmla="*/ 794 w 3175"/>
              <a:gd name="T33" fmla="*/ 406 h 3561"/>
              <a:gd name="T34" fmla="*/ 1338 w 3175"/>
              <a:gd name="T35" fmla="*/ 92 h 3561"/>
              <a:gd name="T36" fmla="*/ 1837 w 3175"/>
              <a:gd name="T37" fmla="*/ 92 h 3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75" h="3561">
                <a:moveTo>
                  <a:pt x="1837" y="92"/>
                </a:moveTo>
                <a:lnTo>
                  <a:pt x="2381" y="406"/>
                </a:lnTo>
                <a:lnTo>
                  <a:pt x="2925" y="720"/>
                </a:lnTo>
                <a:cubicBezTo>
                  <a:pt x="3084" y="812"/>
                  <a:pt x="3175" y="969"/>
                  <a:pt x="3175" y="1153"/>
                </a:cubicBezTo>
                <a:lnTo>
                  <a:pt x="3175" y="1781"/>
                </a:lnTo>
                <a:lnTo>
                  <a:pt x="3175" y="2408"/>
                </a:lnTo>
                <a:cubicBezTo>
                  <a:pt x="3175" y="2592"/>
                  <a:pt x="3084" y="2750"/>
                  <a:pt x="2925" y="2841"/>
                </a:cubicBezTo>
                <a:lnTo>
                  <a:pt x="2381" y="3155"/>
                </a:lnTo>
                <a:lnTo>
                  <a:pt x="1837" y="3469"/>
                </a:lnTo>
                <a:cubicBezTo>
                  <a:pt x="1678" y="3561"/>
                  <a:pt x="1496" y="3561"/>
                  <a:pt x="1338" y="3469"/>
                </a:cubicBezTo>
                <a:lnTo>
                  <a:pt x="794" y="3155"/>
                </a:lnTo>
                <a:lnTo>
                  <a:pt x="250" y="2841"/>
                </a:lnTo>
                <a:cubicBezTo>
                  <a:pt x="91" y="2750"/>
                  <a:pt x="0" y="2592"/>
                  <a:pt x="0" y="2408"/>
                </a:cubicBezTo>
                <a:lnTo>
                  <a:pt x="0" y="1781"/>
                </a:lnTo>
                <a:lnTo>
                  <a:pt x="0" y="1153"/>
                </a:lnTo>
                <a:cubicBezTo>
                  <a:pt x="0" y="969"/>
                  <a:pt x="91" y="812"/>
                  <a:pt x="250" y="720"/>
                </a:cubicBezTo>
                <a:lnTo>
                  <a:pt x="794" y="406"/>
                </a:lnTo>
                <a:lnTo>
                  <a:pt x="1338" y="92"/>
                </a:lnTo>
                <a:cubicBezTo>
                  <a:pt x="1496" y="0"/>
                  <a:pt x="1678" y="0"/>
                  <a:pt x="1837" y="92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18900000" scaled="0"/>
          </a:gradFill>
          <a:ln w="28575">
            <a:noFill/>
          </a:ln>
          <a:effectLst>
            <a:outerShdw blurRad="203200" dist="1016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46340" y="1579870"/>
            <a:ext cx="24929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9E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第二部分</a:t>
            </a:r>
            <a:endParaRPr kumimoji="0" lang="zh-CN" altLang="en-US" sz="4500" b="0" i="0" u="none" strike="noStrike" kern="1200" cap="none" spc="0" normalizeH="0" baseline="0" noProof="0" dirty="0">
              <a:ln>
                <a:noFill/>
              </a:ln>
              <a:solidFill>
                <a:srgbClr val="FFF9E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5" grpId="1" animBg="1"/>
      <p:bldP spid="15" grpId="2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9262949" y="-990522"/>
            <a:ext cx="180514" cy="582667"/>
          </a:xfrm>
          <a:prstGeom prst="rect">
            <a:avLst/>
          </a:prstGeom>
          <a:noFill/>
        </p:spPr>
        <p:txBody>
          <a:bodyPr wrap="none" lIns="89352" tIns="44676" rIns="89352" bIns="4467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41676" y="1777856"/>
            <a:ext cx="733584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lang="zh-CN" altLang="en-US" sz="1400" kern="10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84897" y="2809178"/>
            <a:ext cx="2498146" cy="2247962"/>
            <a:chOff x="1421857" y="2439393"/>
            <a:chExt cx="2498146" cy="2247962"/>
          </a:xfrm>
        </p:grpSpPr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1517679" y="2439393"/>
              <a:ext cx="2247962" cy="2247962"/>
            </a:xfrm>
            <a:prstGeom prst="rect">
              <a:avLst/>
            </a:prstGeom>
            <a:solidFill>
              <a:srgbClr val="C00000"/>
            </a:solidFill>
            <a:ln w="1270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TextBox 42"/>
            <p:cNvSpPr txBox="1"/>
            <p:nvPr/>
          </p:nvSpPr>
          <p:spPr>
            <a:xfrm>
              <a:off x="1421857" y="3194042"/>
              <a:ext cx="2498146" cy="36893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defPPr>
                <a:defRPr lang="zh-CN"/>
              </a:defPPr>
              <a:lvl1pPr marL="0" marR="0" lvl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defRPr kumimoji="0" sz="2800" b="1" i="0" u="none" strike="noStrike" cap="none" normalizeH="0" baseline="0">
                  <a:ln>
                    <a:noFill/>
                  </a:ln>
                  <a:effectLst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+mn-ea"/>
                </a:rPr>
                <a:t>添加标题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DF8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cxnSp>
        <p:nvCxnSpPr>
          <p:cNvPr id="7" name="直接连接符 6"/>
          <p:cNvCxnSpPr/>
          <p:nvPr/>
        </p:nvCxnSpPr>
        <p:spPr>
          <a:xfrm>
            <a:off x="3563976" y="1473927"/>
            <a:ext cx="0" cy="4872736"/>
          </a:xfrm>
          <a:prstGeom prst="line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</a:ln>
          <a:effectLst/>
        </p:spPr>
      </p:cxnSp>
      <p:sp>
        <p:nvSpPr>
          <p:cNvPr id="8" name="椭圆 7"/>
          <p:cNvSpPr/>
          <p:nvPr/>
        </p:nvSpPr>
        <p:spPr>
          <a:xfrm>
            <a:off x="3304523" y="1636734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1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304523" y="2628210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2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304523" y="3764502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3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1" name="直接箭头连接符 10"/>
          <p:cNvCxnSpPr>
            <a:stCxn id="8" idx="6"/>
          </p:cNvCxnSpPr>
          <p:nvPr/>
        </p:nvCxnSpPr>
        <p:spPr>
          <a:xfrm>
            <a:off x="3865355" y="1917150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直接箭头连接符 11"/>
          <p:cNvCxnSpPr/>
          <p:nvPr/>
        </p:nvCxnSpPr>
        <p:spPr>
          <a:xfrm>
            <a:off x="3865355" y="2908626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直接箭头连接符 12"/>
          <p:cNvCxnSpPr/>
          <p:nvPr/>
        </p:nvCxnSpPr>
        <p:spPr>
          <a:xfrm>
            <a:off x="3865355" y="4065087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矩形 13"/>
          <p:cNvSpPr/>
          <p:nvPr/>
        </p:nvSpPr>
        <p:spPr>
          <a:xfrm>
            <a:off x="4341676" y="2672836"/>
            <a:ext cx="733584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69446" y="3822283"/>
            <a:ext cx="733584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304523" y="4724632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4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3865355" y="5014585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矩形 17"/>
          <p:cNvSpPr/>
          <p:nvPr/>
        </p:nvSpPr>
        <p:spPr>
          <a:xfrm>
            <a:off x="4369447" y="4851159"/>
            <a:ext cx="733584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304523" y="5553368"/>
            <a:ext cx="560832" cy="560832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rPr>
              <a:t>5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3865355" y="5843321"/>
            <a:ext cx="457200" cy="0"/>
          </a:xfrm>
          <a:prstGeom prst="straightConnector1">
            <a:avLst/>
          </a:prstGeom>
          <a:noFill/>
          <a:ln w="6350" cap="flat" cmpd="sng" algn="ctr">
            <a:solidFill>
              <a:srgbClr val="FF95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矩形 20"/>
          <p:cNvSpPr/>
          <p:nvPr/>
        </p:nvSpPr>
        <p:spPr>
          <a:xfrm>
            <a:off x="4341676" y="5718646"/>
            <a:ext cx="733584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10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srgbClr val="5028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0" y="8563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916441" y="206979"/>
            <a:ext cx="526868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西北大学法学院</a:t>
            </a:r>
            <a:endParaRPr lang="zh-CN" altLang="en-US" sz="3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" y="36478"/>
            <a:ext cx="940737" cy="965539"/>
          </a:xfrm>
          <a:prstGeom prst="rect">
            <a:avLst/>
          </a:prstGeom>
        </p:spPr>
      </p:pic>
      <p:pic>
        <p:nvPicPr>
          <p:cNvPr id="2" name="图片 1" descr="图形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20" y="122555"/>
            <a:ext cx="3261995" cy="65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9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8" grpId="0" animBg="1"/>
      <p:bldP spid="9" grpId="0" animBg="1"/>
      <p:bldP spid="10" grpId="0" animBg="1"/>
      <p:bldP spid="14" grpId="0"/>
      <p:bldP spid="15" grpId="0"/>
      <p:bldP spid="16" grpId="0" animBg="1"/>
      <p:bldP spid="18" grpId="0"/>
      <p:bldP spid="19" grpId="0" animBg="1"/>
      <p:bldP spid="21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6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5175</Words>
  <Application>WPS 演示</Application>
  <PresentationFormat>宽屏</PresentationFormat>
  <Paragraphs>399</Paragraphs>
  <Slides>31</Slides>
  <Notes>43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Arial</vt:lpstr>
      <vt:lpstr>宋体</vt:lpstr>
      <vt:lpstr>Wingdings</vt:lpstr>
      <vt:lpstr>思源黑体 CN Bold</vt:lpstr>
      <vt:lpstr>思源黑体 CN Normal</vt:lpstr>
      <vt:lpstr>等线</vt:lpstr>
      <vt:lpstr>微软雅黑</vt:lpstr>
      <vt:lpstr>Arial Unicode MS</vt:lpstr>
      <vt:lpstr>思源黑体 CN Heavy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七 七</dc:creator>
  <cp:lastModifiedBy>梁睿</cp:lastModifiedBy>
  <cp:revision>105</cp:revision>
  <dcterms:created xsi:type="dcterms:W3CDTF">2019-06-10T15:06:00Z</dcterms:created>
  <dcterms:modified xsi:type="dcterms:W3CDTF">2019-12-14T09:22:55Z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